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4" r:id="rId6"/>
    <p:sldId id="265" r:id="rId7"/>
    <p:sldId id="259" r:id="rId8"/>
    <p:sldId id="263" r:id="rId9"/>
    <p:sldId id="268" r:id="rId10"/>
    <p:sldId id="260" r:id="rId11"/>
    <p:sldId id="266" r:id="rId12"/>
    <p:sldId id="269" r:id="rId13"/>
    <p:sldId id="270" r:id="rId14"/>
    <p:sldId id="271" r:id="rId15"/>
    <p:sldId id="261" r:id="rId16"/>
    <p:sldId id="267" r:id="rId17"/>
    <p:sldId id="272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5F80"/>
    <a:srgbClr val="006CBC"/>
    <a:srgbClr val="DEEEFF"/>
    <a:srgbClr val="FDE588"/>
    <a:srgbClr val="D3DCFB"/>
    <a:srgbClr val="FFF9C4"/>
    <a:srgbClr val="FFDD40"/>
    <a:srgbClr val="73C3F9"/>
    <a:srgbClr val="49B1F7"/>
    <a:srgbClr val="FFA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3840C1-B224-40AB-946B-F10EA21D5DF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3B12A8BE-75AF-482C-A232-39A235F9E2DC}">
      <dgm:prSet phldrT="[文字]" custT="1"/>
      <dgm:spPr>
        <a:solidFill>
          <a:srgbClr val="006CBC"/>
        </a:solidFill>
      </dgm:spPr>
      <dgm:t>
        <a:bodyPr/>
        <a:lstStyle/>
        <a:p>
          <a:r>
            <a:rPr lang="en-US" altLang="zh-TW" sz="2400" b="1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main</a:t>
          </a:r>
          <a:endParaRPr lang="zh-TW" altLang="en-US" sz="24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A50C0C14-8B38-4814-B9E4-72BBA0D716C6}" type="parTrans" cxnId="{44C10305-F0F4-4314-9129-9BFB88D7D1E1}">
      <dgm:prSet/>
      <dgm:spPr/>
      <dgm:t>
        <a:bodyPr/>
        <a:lstStyle/>
        <a:p>
          <a:endParaRPr lang="zh-TW" altLang="en-US"/>
        </a:p>
      </dgm:t>
    </dgm:pt>
    <dgm:pt modelId="{C833EB18-8AA2-4434-B999-F235F35F45D3}" type="sibTrans" cxnId="{44C10305-F0F4-4314-9129-9BFB88D7D1E1}">
      <dgm:prSet/>
      <dgm:spPr/>
      <dgm:t>
        <a:bodyPr/>
        <a:lstStyle/>
        <a:p>
          <a:endParaRPr lang="zh-TW" altLang="en-US"/>
        </a:p>
      </dgm:t>
    </dgm:pt>
    <dgm:pt modelId="{0F54D95F-E4E2-48A8-886B-102F2667CC97}">
      <dgm:prSet phldrT="[文字]" custT="1"/>
      <dgm:spPr>
        <a:solidFill>
          <a:srgbClr val="006CBC"/>
        </a:solidFill>
      </dgm:spPr>
      <dgm:t>
        <a:bodyPr/>
        <a:lstStyle/>
        <a:p>
          <a:pPr algn="ctr">
            <a:lnSpc>
              <a:spcPts val="2400"/>
            </a:lnSpc>
          </a:pPr>
          <a:r>
            <a:rPr lang="en-US" altLang="en-US" sz="1400" b="1" i="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getcityandarea</a:t>
          </a:r>
          <a:endParaRPr lang="zh-TW" altLang="en-US" sz="1400" b="1" i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6B58C7A-3C2E-4600-8806-5533DCE75CC6}" type="parTrans" cxnId="{C7C75E44-17DB-4D70-BE1B-D9BE81CB0753}">
      <dgm:prSet/>
      <dgm:spPr>
        <a:ln w="25400"/>
      </dgm:spPr>
      <dgm:t>
        <a:bodyPr/>
        <a:lstStyle/>
        <a:p>
          <a:endParaRPr lang="zh-TW" altLang="en-US"/>
        </a:p>
      </dgm:t>
    </dgm:pt>
    <dgm:pt modelId="{F5AA94B1-330B-4D91-89C6-52E149CE9F16}" type="sibTrans" cxnId="{C7C75E44-17DB-4D70-BE1B-D9BE81CB0753}">
      <dgm:prSet/>
      <dgm:spPr/>
      <dgm:t>
        <a:bodyPr/>
        <a:lstStyle/>
        <a:p>
          <a:endParaRPr lang="zh-TW" altLang="en-US"/>
        </a:p>
      </dgm:t>
    </dgm:pt>
    <dgm:pt modelId="{08F6113E-21FF-44A6-A700-0AA5ECB914EB}">
      <dgm:prSet phldrT="[文字]" custT="1"/>
      <dgm:spPr>
        <a:solidFill>
          <a:srgbClr val="006CBC"/>
        </a:solidFill>
      </dgm:spPr>
      <dgm:t>
        <a:bodyPr/>
        <a:lstStyle/>
        <a:p>
          <a:pPr>
            <a:lnSpc>
              <a:spcPts val="2400"/>
            </a:lnSpc>
          </a:pPr>
          <a:r>
            <a:rPr lang="en-US" altLang="zh-TW" sz="2000" b="1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bind</a:t>
          </a:r>
          <a:endParaRPr lang="zh-TW" altLang="en-US" sz="20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DF427CA-24A8-4D6D-8F9C-ADE2B98FB009}" type="parTrans" cxnId="{2B072A53-5B7D-4ECD-AC3B-793D65033CE3}">
      <dgm:prSet/>
      <dgm:spPr>
        <a:ln w="25400"/>
      </dgm:spPr>
      <dgm:t>
        <a:bodyPr/>
        <a:lstStyle/>
        <a:p>
          <a:endParaRPr lang="zh-TW" altLang="en-US"/>
        </a:p>
      </dgm:t>
    </dgm:pt>
    <dgm:pt modelId="{6B9D20F8-2F3D-4264-B658-1DCB2C3D2B17}" type="sibTrans" cxnId="{2B072A53-5B7D-4ECD-AC3B-793D65033CE3}">
      <dgm:prSet/>
      <dgm:spPr/>
      <dgm:t>
        <a:bodyPr/>
        <a:lstStyle/>
        <a:p>
          <a:endParaRPr lang="zh-TW" altLang="en-US"/>
        </a:p>
      </dgm:t>
    </dgm:pt>
    <dgm:pt modelId="{094A825F-72E8-4CC9-BD07-4E1E8DB8CFAF}">
      <dgm:prSet phldrT="[文字]" custT="1"/>
      <dgm:spPr>
        <a:solidFill>
          <a:srgbClr val="006CBC"/>
        </a:solidFill>
      </dgm:spPr>
      <dgm:t>
        <a:bodyPr/>
        <a:lstStyle/>
        <a:p>
          <a:pPr>
            <a:lnSpc>
              <a:spcPts val="2400"/>
            </a:lnSpc>
          </a:pPr>
          <a:r>
            <a:rPr lang="en-US" altLang="zh-TW" sz="2000" b="1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mask</a:t>
          </a:r>
          <a:endParaRPr lang="zh-TW" altLang="en-US" sz="20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D75A122F-D12D-414D-B464-0B3073EFF641}" type="parTrans" cxnId="{E941FA36-F981-4AA1-A594-C9FDED013720}">
      <dgm:prSet/>
      <dgm:spPr>
        <a:ln w="25400"/>
      </dgm:spPr>
      <dgm:t>
        <a:bodyPr/>
        <a:lstStyle/>
        <a:p>
          <a:endParaRPr lang="zh-TW" altLang="en-US"/>
        </a:p>
      </dgm:t>
    </dgm:pt>
    <dgm:pt modelId="{6D291795-564D-41DA-AF25-C02C9D413CFA}" type="sibTrans" cxnId="{E941FA36-F981-4AA1-A594-C9FDED013720}">
      <dgm:prSet/>
      <dgm:spPr/>
      <dgm:t>
        <a:bodyPr/>
        <a:lstStyle/>
        <a:p>
          <a:endParaRPr lang="zh-TW" altLang="en-US"/>
        </a:p>
      </dgm:t>
    </dgm:pt>
    <dgm:pt modelId="{60E42424-3A5D-45CD-8E50-B8D1FC937567}">
      <dgm:prSet custT="1"/>
      <dgm:spPr>
        <a:solidFill>
          <a:srgbClr val="006CBC"/>
        </a:solidFill>
      </dgm:spPr>
      <dgm:t>
        <a:bodyPr/>
        <a:lstStyle/>
        <a:p>
          <a:pPr>
            <a:lnSpc>
              <a:spcPts val="2400"/>
            </a:lnSpc>
          </a:pPr>
          <a:r>
            <a:rPr lang="en-US" altLang="zh-TW" sz="2000" b="1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testplace</a:t>
          </a:r>
          <a:endParaRPr lang="zh-TW" altLang="en-US" sz="20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F784A59-4161-44FA-B15B-665CA9CD5869}" type="parTrans" cxnId="{F7DCBD83-5134-498B-A2A3-A74D2C444FF1}">
      <dgm:prSet/>
      <dgm:spPr>
        <a:ln w="25400"/>
      </dgm:spPr>
      <dgm:t>
        <a:bodyPr/>
        <a:lstStyle/>
        <a:p>
          <a:endParaRPr lang="zh-TW" altLang="en-US"/>
        </a:p>
      </dgm:t>
    </dgm:pt>
    <dgm:pt modelId="{BA59A4A0-0AD2-43B1-96A8-28492F714DCD}" type="sibTrans" cxnId="{F7DCBD83-5134-498B-A2A3-A74D2C444FF1}">
      <dgm:prSet/>
      <dgm:spPr/>
      <dgm:t>
        <a:bodyPr/>
        <a:lstStyle/>
        <a:p>
          <a:endParaRPr lang="zh-TW" altLang="en-US"/>
        </a:p>
      </dgm:t>
    </dgm:pt>
    <dgm:pt modelId="{EC0269D9-E935-4C79-8A3A-488E63435EF9}">
      <dgm:prSet custT="1"/>
      <dgm:spPr>
        <a:solidFill>
          <a:srgbClr val="006CBC"/>
        </a:solidFill>
      </dgm:spPr>
      <dgm:t>
        <a:bodyPr/>
        <a:lstStyle/>
        <a:p>
          <a:pPr>
            <a:lnSpc>
              <a:spcPts val="2400"/>
            </a:lnSpc>
          </a:pPr>
          <a:r>
            <a:rPr lang="en-US" altLang="zh-TW" sz="1800" b="1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vaccineplace</a:t>
          </a:r>
          <a:endParaRPr lang="zh-TW" altLang="en-US" sz="18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23E654D-A967-4111-86C0-66A9B574388E}" type="parTrans" cxnId="{FFCF4D78-1CFE-45E4-92E6-01ED3580A61C}">
      <dgm:prSet/>
      <dgm:spPr>
        <a:ln w="25400"/>
      </dgm:spPr>
      <dgm:t>
        <a:bodyPr/>
        <a:lstStyle/>
        <a:p>
          <a:endParaRPr lang="zh-TW" altLang="en-US"/>
        </a:p>
      </dgm:t>
    </dgm:pt>
    <dgm:pt modelId="{41DCB565-E425-4E00-AED9-0354846C1A11}" type="sibTrans" cxnId="{FFCF4D78-1CFE-45E4-92E6-01ED3580A61C}">
      <dgm:prSet/>
      <dgm:spPr/>
      <dgm:t>
        <a:bodyPr/>
        <a:lstStyle/>
        <a:p>
          <a:endParaRPr lang="zh-TW" altLang="en-US"/>
        </a:p>
      </dgm:t>
    </dgm:pt>
    <dgm:pt modelId="{40408B11-1322-443D-8F31-6252ED71A180}">
      <dgm:prSet custT="1"/>
      <dgm:spPr>
        <a:solidFill>
          <a:srgbClr val="006CBC"/>
        </a:solidFill>
      </dgm:spPr>
      <dgm:t>
        <a:bodyPr/>
        <a:lstStyle/>
        <a:p>
          <a:pPr>
            <a:lnSpc>
              <a:spcPts val="2400"/>
            </a:lnSpc>
          </a:pPr>
          <a:r>
            <a:rPr lang="en-US" altLang="zh-TW" sz="2000" b="1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infection</a:t>
          </a:r>
          <a:endParaRPr lang="zh-TW" altLang="en-US" sz="20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70D6DB57-3885-43CD-86A3-CA85A27ED491}" type="parTrans" cxnId="{BE04E422-3B89-4A03-A250-5090F9F9D8C5}">
      <dgm:prSet/>
      <dgm:spPr>
        <a:ln w="25400"/>
      </dgm:spPr>
      <dgm:t>
        <a:bodyPr/>
        <a:lstStyle/>
        <a:p>
          <a:endParaRPr lang="zh-TW" altLang="en-US"/>
        </a:p>
      </dgm:t>
    </dgm:pt>
    <dgm:pt modelId="{AC16D62E-8EC5-46E9-A165-25BDA0CA236E}" type="sibTrans" cxnId="{BE04E422-3B89-4A03-A250-5090F9F9D8C5}">
      <dgm:prSet/>
      <dgm:spPr/>
      <dgm:t>
        <a:bodyPr/>
        <a:lstStyle/>
        <a:p>
          <a:endParaRPr lang="zh-TW" altLang="en-US"/>
        </a:p>
      </dgm:t>
    </dgm:pt>
    <dgm:pt modelId="{D5E7DACB-E9F1-4C0C-B2EF-594C2C128B6E}">
      <dgm:prSet custT="1"/>
      <dgm:spPr>
        <a:solidFill>
          <a:srgbClr val="006CBC"/>
        </a:solidFill>
      </dgm:spPr>
      <dgm:t>
        <a:bodyPr/>
        <a:lstStyle/>
        <a:p>
          <a:r>
            <a:rPr lang="en-US" altLang="en-US" sz="1100" b="1" i="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getcityandarea</a:t>
          </a:r>
          <a:endParaRPr lang="zh-TW" altLang="en-US" sz="1100" b="1" i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A4A285C-11DE-476C-8724-A91B86F8B082}" type="parTrans" cxnId="{772C9651-5414-4DFB-9DEA-CE130B4D722A}">
      <dgm:prSet/>
      <dgm:spPr>
        <a:ln w="19050"/>
      </dgm:spPr>
      <dgm:t>
        <a:bodyPr/>
        <a:lstStyle/>
        <a:p>
          <a:endParaRPr lang="zh-TW" altLang="en-US"/>
        </a:p>
      </dgm:t>
    </dgm:pt>
    <dgm:pt modelId="{3EB5A284-315F-414C-972B-E4B6404B096F}" type="sibTrans" cxnId="{772C9651-5414-4DFB-9DEA-CE130B4D722A}">
      <dgm:prSet/>
      <dgm:spPr/>
      <dgm:t>
        <a:bodyPr/>
        <a:lstStyle/>
        <a:p>
          <a:endParaRPr lang="zh-TW" altLang="en-US"/>
        </a:p>
      </dgm:t>
    </dgm:pt>
    <dgm:pt modelId="{E84330E5-1405-43A5-A4A1-B8F7144C6844}">
      <dgm:prSet custT="1"/>
      <dgm:spPr>
        <a:solidFill>
          <a:srgbClr val="006CBC"/>
        </a:solidFill>
      </dgm:spPr>
      <dgm:t>
        <a:bodyPr/>
        <a:lstStyle/>
        <a:p>
          <a:r>
            <a:rPr lang="en-US" altLang="zh-TW" sz="1200" b="1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openbrowser</a:t>
          </a:r>
          <a:endParaRPr lang="zh-TW" altLang="en-US" sz="12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F470CDF-3C00-47FF-B32F-E3D4B09A9001}" type="parTrans" cxnId="{78B730A5-67B4-4708-B00F-51D895E1AB9E}">
      <dgm:prSet/>
      <dgm:spPr>
        <a:ln w="19050"/>
      </dgm:spPr>
      <dgm:t>
        <a:bodyPr/>
        <a:lstStyle/>
        <a:p>
          <a:endParaRPr lang="zh-TW" altLang="en-US"/>
        </a:p>
      </dgm:t>
    </dgm:pt>
    <dgm:pt modelId="{3C2C31DA-E79A-45D5-9214-A9C64518B0D0}" type="sibTrans" cxnId="{78B730A5-67B4-4708-B00F-51D895E1AB9E}">
      <dgm:prSet/>
      <dgm:spPr/>
      <dgm:t>
        <a:bodyPr/>
        <a:lstStyle/>
        <a:p>
          <a:endParaRPr lang="zh-TW" altLang="en-US"/>
        </a:p>
      </dgm:t>
    </dgm:pt>
    <dgm:pt modelId="{B2902D79-E6CA-4F00-82FB-774442300D2D}">
      <dgm:prSet custT="1"/>
      <dgm:spPr>
        <a:solidFill>
          <a:srgbClr val="006CBC"/>
        </a:solidFill>
      </dgm:spPr>
      <dgm:t>
        <a:bodyPr/>
        <a:lstStyle/>
        <a:p>
          <a:r>
            <a:rPr lang="en-US" altLang="zh-TW" sz="1200" b="1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getelements</a:t>
          </a:r>
          <a:endParaRPr lang="zh-TW" altLang="en-US" sz="12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49D1B27-8B32-4824-81F7-3C8B4EE11B8E}" type="parTrans" cxnId="{1E67F75B-AD1C-4F17-B713-42036E176A33}">
      <dgm:prSet/>
      <dgm:spPr>
        <a:ln w="19050"/>
      </dgm:spPr>
      <dgm:t>
        <a:bodyPr/>
        <a:lstStyle/>
        <a:p>
          <a:endParaRPr lang="zh-TW" altLang="en-US"/>
        </a:p>
      </dgm:t>
    </dgm:pt>
    <dgm:pt modelId="{5B9FEB80-0A21-4C8A-A465-A323562A13EC}" type="sibTrans" cxnId="{1E67F75B-AD1C-4F17-B713-42036E176A33}">
      <dgm:prSet/>
      <dgm:spPr/>
      <dgm:t>
        <a:bodyPr/>
        <a:lstStyle/>
        <a:p>
          <a:endParaRPr lang="zh-TW" altLang="en-US"/>
        </a:p>
      </dgm:t>
    </dgm:pt>
    <dgm:pt modelId="{5F5DFFBB-46E5-4802-8BCE-82DC748B4DDC}">
      <dgm:prSet custT="1"/>
      <dgm:spPr>
        <a:solidFill>
          <a:srgbClr val="006CBC"/>
        </a:solidFill>
      </dgm:spPr>
      <dgm:t>
        <a:bodyPr/>
        <a:lstStyle/>
        <a:p>
          <a:r>
            <a:rPr lang="en-US" altLang="zh-TW" sz="1200" b="1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createpop</a:t>
          </a:r>
          <a:endParaRPr lang="zh-TW" altLang="en-US" sz="12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4754D7A-2D5C-409C-809F-154736ABA0A1}" type="parTrans" cxnId="{C37EACD2-3EC0-4649-80D9-BC1551243E0D}">
      <dgm:prSet/>
      <dgm:spPr>
        <a:ln w="19050"/>
      </dgm:spPr>
      <dgm:t>
        <a:bodyPr/>
        <a:lstStyle/>
        <a:p>
          <a:endParaRPr lang="zh-TW" altLang="en-US"/>
        </a:p>
      </dgm:t>
    </dgm:pt>
    <dgm:pt modelId="{00B97FB8-A843-4267-86CB-AA4519033B01}" type="sibTrans" cxnId="{C37EACD2-3EC0-4649-80D9-BC1551243E0D}">
      <dgm:prSet/>
      <dgm:spPr/>
      <dgm:t>
        <a:bodyPr/>
        <a:lstStyle/>
        <a:p>
          <a:endParaRPr lang="zh-TW" altLang="en-US"/>
        </a:p>
      </dgm:t>
    </dgm:pt>
    <dgm:pt modelId="{9223192A-87E6-4666-A8D6-32F8C0691028}">
      <dgm:prSet custT="1"/>
      <dgm:spPr>
        <a:solidFill>
          <a:srgbClr val="006CBC"/>
        </a:solidFill>
      </dgm:spPr>
      <dgm:t>
        <a:bodyPr/>
        <a:lstStyle/>
        <a:p>
          <a:r>
            <a:rPr lang="en-US" altLang="zh-TW" sz="1200" b="1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read_csv</a:t>
          </a:r>
          <a:endParaRPr lang="zh-TW" altLang="en-US" sz="12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30188271-F71E-486C-BB91-D23A5C80192A}" type="parTrans" cxnId="{B806E6FC-869C-4F37-90CB-E4FB82765AEF}">
      <dgm:prSet/>
      <dgm:spPr>
        <a:ln w="19050"/>
      </dgm:spPr>
      <dgm:t>
        <a:bodyPr/>
        <a:lstStyle/>
        <a:p>
          <a:endParaRPr lang="zh-TW" altLang="en-US"/>
        </a:p>
      </dgm:t>
    </dgm:pt>
    <dgm:pt modelId="{DCFB49E3-8390-458A-9546-3A5155D52A6B}" type="sibTrans" cxnId="{B806E6FC-869C-4F37-90CB-E4FB82765AEF}">
      <dgm:prSet/>
      <dgm:spPr/>
      <dgm:t>
        <a:bodyPr/>
        <a:lstStyle/>
        <a:p>
          <a:endParaRPr lang="zh-TW" altLang="en-US"/>
        </a:p>
      </dgm:t>
    </dgm:pt>
    <dgm:pt modelId="{ABBAB934-0400-4535-B988-F6CD2C822237}">
      <dgm:prSet custT="1"/>
      <dgm:spPr>
        <a:solidFill>
          <a:srgbClr val="006CBC"/>
        </a:solidFill>
      </dgm:spPr>
      <dgm:t>
        <a:bodyPr/>
        <a:lstStyle/>
        <a:p>
          <a:r>
            <a:rPr lang="en-US" altLang="zh-TW" sz="1200" b="1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read_excel</a:t>
          </a:r>
          <a:endParaRPr lang="zh-TW" altLang="en-US" sz="12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B1BD09F-6938-4681-8970-17E16F645419}" type="parTrans" cxnId="{921D1B71-140C-435E-85C7-01C9995D4950}">
      <dgm:prSet/>
      <dgm:spPr>
        <a:ln w="19050"/>
      </dgm:spPr>
      <dgm:t>
        <a:bodyPr/>
        <a:lstStyle/>
        <a:p>
          <a:endParaRPr lang="zh-TW" altLang="en-US"/>
        </a:p>
      </dgm:t>
    </dgm:pt>
    <dgm:pt modelId="{8B1725CC-06D3-4B2F-96C5-B02E50367A99}" type="sibTrans" cxnId="{921D1B71-140C-435E-85C7-01C9995D4950}">
      <dgm:prSet/>
      <dgm:spPr/>
      <dgm:t>
        <a:bodyPr/>
        <a:lstStyle/>
        <a:p>
          <a:endParaRPr lang="zh-TW" altLang="en-US"/>
        </a:p>
      </dgm:t>
    </dgm:pt>
    <dgm:pt modelId="{4F039337-F856-44B3-9FB8-47FDF1F617A4}">
      <dgm:prSet custT="1"/>
      <dgm:spPr>
        <a:solidFill>
          <a:srgbClr val="006CBC"/>
        </a:solidFill>
      </dgm:spPr>
      <dgm:t>
        <a:bodyPr/>
        <a:lstStyle/>
        <a:p>
          <a:r>
            <a:rPr lang="en-US" altLang="zh-TW" sz="1200" b="1">
              <a:latin typeface="Microsoft YaHei UI" panose="020B0503020204020204" pitchFamily="34" charset="-122"/>
              <a:ea typeface="Microsoft YaHei UI" panose="020B0503020204020204" pitchFamily="34" charset="-122"/>
            </a:rPr>
            <a:t>createpop</a:t>
          </a:r>
          <a:endParaRPr lang="zh-TW" altLang="en-US" sz="12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8CC57E2-84AD-4475-B531-16106346DA3A}" type="parTrans" cxnId="{2C56C847-9837-46A6-A366-5BCCA4A19260}">
      <dgm:prSet/>
      <dgm:spPr>
        <a:ln w="19050"/>
      </dgm:spPr>
      <dgm:t>
        <a:bodyPr/>
        <a:lstStyle/>
        <a:p>
          <a:endParaRPr lang="zh-TW" altLang="en-US"/>
        </a:p>
      </dgm:t>
    </dgm:pt>
    <dgm:pt modelId="{490851DE-FD1C-4173-8639-ED86A32B4CAE}" type="sibTrans" cxnId="{2C56C847-9837-46A6-A366-5BCCA4A19260}">
      <dgm:prSet/>
      <dgm:spPr/>
      <dgm:t>
        <a:bodyPr/>
        <a:lstStyle/>
        <a:p>
          <a:endParaRPr lang="zh-TW" altLang="en-US"/>
        </a:p>
      </dgm:t>
    </dgm:pt>
    <dgm:pt modelId="{AC532625-8781-4D46-B941-926E25F513B8}">
      <dgm:prSet custT="1"/>
      <dgm:spPr>
        <a:solidFill>
          <a:srgbClr val="006CBC"/>
        </a:solidFill>
      </dgm:spPr>
      <dgm:t>
        <a:bodyPr/>
        <a:lstStyle/>
        <a:p>
          <a:r>
            <a:rPr lang="en-US" altLang="zh-TW" sz="1200" b="1">
              <a:latin typeface="Microsoft YaHei UI" panose="020B0503020204020204" pitchFamily="34" charset="-122"/>
              <a:ea typeface="Microsoft YaHei UI" panose="020B0503020204020204" pitchFamily="34" charset="-122"/>
            </a:rPr>
            <a:t>creatpop</a:t>
          </a:r>
          <a:endParaRPr lang="zh-TW" altLang="en-US" sz="12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732AD0F3-12D4-4843-B492-9C7E8C812103}" type="parTrans" cxnId="{96CCB92D-F372-4A91-986F-90AFB5712DBC}">
      <dgm:prSet/>
      <dgm:spPr>
        <a:ln w="19050"/>
      </dgm:spPr>
      <dgm:t>
        <a:bodyPr/>
        <a:lstStyle/>
        <a:p>
          <a:endParaRPr lang="zh-TW" altLang="en-US"/>
        </a:p>
      </dgm:t>
    </dgm:pt>
    <dgm:pt modelId="{44E6A001-35FC-46D2-8B94-C880073E1050}" type="sibTrans" cxnId="{96CCB92D-F372-4A91-986F-90AFB5712DBC}">
      <dgm:prSet/>
      <dgm:spPr/>
      <dgm:t>
        <a:bodyPr/>
        <a:lstStyle/>
        <a:p>
          <a:endParaRPr lang="zh-TW" altLang="en-US"/>
        </a:p>
      </dgm:t>
    </dgm:pt>
    <dgm:pt modelId="{63D5BC4B-6A37-46D2-AF47-84C8C9004BD9}">
      <dgm:prSet custT="1"/>
      <dgm:spPr>
        <a:solidFill>
          <a:srgbClr val="006CBC"/>
        </a:solidFill>
      </dgm:spPr>
      <dgm:t>
        <a:bodyPr/>
        <a:lstStyle/>
        <a:p>
          <a:r>
            <a:rPr lang="en-US" altLang="zh-TW" sz="1200" b="1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json.loads</a:t>
          </a:r>
          <a:endParaRPr lang="zh-TW" altLang="en-US" sz="12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AFF3A73-FF21-40C2-AB13-E677733B5405}" type="parTrans" cxnId="{8DFF16C8-8A23-4A3D-865F-E447C79E6BB6}">
      <dgm:prSet/>
      <dgm:spPr>
        <a:ln w="19050"/>
      </dgm:spPr>
      <dgm:t>
        <a:bodyPr/>
        <a:lstStyle/>
        <a:p>
          <a:endParaRPr lang="zh-TW" altLang="en-US"/>
        </a:p>
      </dgm:t>
    </dgm:pt>
    <dgm:pt modelId="{FA654D47-CE82-46D7-8CF4-429BE1879F42}" type="sibTrans" cxnId="{8DFF16C8-8A23-4A3D-865F-E447C79E6BB6}">
      <dgm:prSet/>
      <dgm:spPr/>
      <dgm:t>
        <a:bodyPr/>
        <a:lstStyle/>
        <a:p>
          <a:endParaRPr lang="zh-TW" altLang="en-US"/>
        </a:p>
      </dgm:t>
    </dgm:pt>
    <dgm:pt modelId="{94533D6E-81A3-447B-B08F-954CB1F444ED}">
      <dgm:prSet custT="1"/>
      <dgm:spPr>
        <a:solidFill>
          <a:srgbClr val="006CBC"/>
        </a:solidFill>
      </dgm:spPr>
      <dgm:t>
        <a:bodyPr/>
        <a:lstStyle/>
        <a:p>
          <a:r>
            <a:rPr lang="en-US" altLang="zh-TW" sz="1200" b="1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createpop</a:t>
          </a:r>
          <a:endParaRPr lang="zh-TW" altLang="en-US" sz="1200" b="1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3447D047-7013-4766-9182-F5D515DA8834}" type="parTrans" cxnId="{B83D519B-408D-43FE-9D15-AF8A1E0D1E33}">
      <dgm:prSet/>
      <dgm:spPr>
        <a:ln w="19050"/>
      </dgm:spPr>
      <dgm:t>
        <a:bodyPr/>
        <a:lstStyle/>
        <a:p>
          <a:endParaRPr lang="zh-TW" altLang="en-US"/>
        </a:p>
      </dgm:t>
    </dgm:pt>
    <dgm:pt modelId="{1B3EB606-F5E8-46A0-A44A-2AC9B0E3E70F}" type="sibTrans" cxnId="{B83D519B-408D-43FE-9D15-AF8A1E0D1E33}">
      <dgm:prSet/>
      <dgm:spPr/>
      <dgm:t>
        <a:bodyPr/>
        <a:lstStyle/>
        <a:p>
          <a:endParaRPr lang="zh-TW" altLang="en-US"/>
        </a:p>
      </dgm:t>
    </dgm:pt>
    <dgm:pt modelId="{8E202595-BFDC-45EC-A088-99B35C54EE43}" type="pres">
      <dgm:prSet presAssocID="{C83840C1-B224-40AB-946B-F10EA21D5DF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52F22C9-C5BF-4D6F-8945-3FCA8169762A}" type="pres">
      <dgm:prSet presAssocID="{3B12A8BE-75AF-482C-A232-39A235F9E2DC}" presName="hierRoot1" presStyleCnt="0">
        <dgm:presLayoutVars>
          <dgm:hierBranch val="init"/>
        </dgm:presLayoutVars>
      </dgm:prSet>
      <dgm:spPr/>
    </dgm:pt>
    <dgm:pt modelId="{0563F5F7-69E9-4D34-877F-D95F713BDEF5}" type="pres">
      <dgm:prSet presAssocID="{3B12A8BE-75AF-482C-A232-39A235F9E2DC}" presName="rootComposite1" presStyleCnt="0"/>
      <dgm:spPr/>
    </dgm:pt>
    <dgm:pt modelId="{18F22604-AAF7-4AA5-9ED9-15880B3F1A2C}" type="pres">
      <dgm:prSet presAssocID="{3B12A8BE-75AF-482C-A232-39A235F9E2DC}" presName="rootText1" presStyleLbl="node0" presStyleIdx="0" presStyleCnt="1" custScaleX="127920" custScaleY="158334">
        <dgm:presLayoutVars>
          <dgm:chPref val="3"/>
        </dgm:presLayoutVars>
      </dgm:prSet>
      <dgm:spPr/>
    </dgm:pt>
    <dgm:pt modelId="{7224606B-D913-4DF8-BA1D-EA055FDDC902}" type="pres">
      <dgm:prSet presAssocID="{3B12A8BE-75AF-482C-A232-39A235F9E2DC}" presName="rootConnector1" presStyleLbl="node1" presStyleIdx="0" presStyleCnt="0"/>
      <dgm:spPr/>
    </dgm:pt>
    <dgm:pt modelId="{FE1C5D4A-D9A6-470C-9714-97AD5B96B0CB}" type="pres">
      <dgm:prSet presAssocID="{3B12A8BE-75AF-482C-A232-39A235F9E2DC}" presName="hierChild2" presStyleCnt="0"/>
      <dgm:spPr/>
    </dgm:pt>
    <dgm:pt modelId="{5B83CC81-87F8-448A-830C-433F5EC63D28}" type="pres">
      <dgm:prSet presAssocID="{E6B58C7A-3C2E-4600-8806-5533DCE75CC6}" presName="Name37" presStyleLbl="parChTrans1D2" presStyleIdx="0" presStyleCnt="6"/>
      <dgm:spPr/>
    </dgm:pt>
    <dgm:pt modelId="{6E4C5822-6544-4980-B37B-DF1052B27CC7}" type="pres">
      <dgm:prSet presAssocID="{0F54D95F-E4E2-48A8-886B-102F2667CC97}" presName="hierRoot2" presStyleCnt="0">
        <dgm:presLayoutVars>
          <dgm:hierBranch val="init"/>
        </dgm:presLayoutVars>
      </dgm:prSet>
      <dgm:spPr/>
    </dgm:pt>
    <dgm:pt modelId="{08ED6B33-0B56-439E-BA59-25A644320053}" type="pres">
      <dgm:prSet presAssocID="{0F54D95F-E4E2-48A8-886B-102F2667CC97}" presName="rootComposite" presStyleCnt="0"/>
      <dgm:spPr/>
    </dgm:pt>
    <dgm:pt modelId="{E0EE9A50-5BD2-4243-ACBA-C242404F3D5B}" type="pres">
      <dgm:prSet presAssocID="{0F54D95F-E4E2-48A8-886B-102F2667CC97}" presName="rootText" presStyleLbl="node2" presStyleIdx="0" presStyleCnt="6" custScaleX="131506" custScaleY="156484" custLinFactNeighborX="-98124">
        <dgm:presLayoutVars>
          <dgm:chPref val="3"/>
        </dgm:presLayoutVars>
      </dgm:prSet>
      <dgm:spPr/>
    </dgm:pt>
    <dgm:pt modelId="{3E460A7C-E5F5-4DCE-AF70-14BDF0884FC6}" type="pres">
      <dgm:prSet presAssocID="{0F54D95F-E4E2-48A8-886B-102F2667CC97}" presName="rootConnector" presStyleLbl="node2" presStyleIdx="0" presStyleCnt="6"/>
      <dgm:spPr/>
    </dgm:pt>
    <dgm:pt modelId="{D84C53E8-53CB-4324-8D85-51824D5A2D50}" type="pres">
      <dgm:prSet presAssocID="{0F54D95F-E4E2-48A8-886B-102F2667CC97}" presName="hierChild4" presStyleCnt="0"/>
      <dgm:spPr/>
    </dgm:pt>
    <dgm:pt modelId="{C108B6A5-FD3C-48AD-B3A8-ED79A8909779}" type="pres">
      <dgm:prSet presAssocID="{BF470CDF-3C00-47FF-B32F-E3D4B09A9001}" presName="Name37" presStyleLbl="parChTrans1D3" presStyleIdx="0" presStyleCnt="10"/>
      <dgm:spPr/>
    </dgm:pt>
    <dgm:pt modelId="{C2EAF203-CA3B-43A1-A6B8-B1408E6917F7}" type="pres">
      <dgm:prSet presAssocID="{E84330E5-1405-43A5-A4A1-B8F7144C6844}" presName="hierRoot2" presStyleCnt="0">
        <dgm:presLayoutVars>
          <dgm:hierBranch val="init"/>
        </dgm:presLayoutVars>
      </dgm:prSet>
      <dgm:spPr/>
    </dgm:pt>
    <dgm:pt modelId="{D06184E7-5D0D-49ED-B6B9-FB23F6E37A07}" type="pres">
      <dgm:prSet presAssocID="{E84330E5-1405-43A5-A4A1-B8F7144C6844}" presName="rootComposite" presStyleCnt="0"/>
      <dgm:spPr/>
    </dgm:pt>
    <dgm:pt modelId="{754F07FA-0AB9-4C99-A05A-B931CE344CC1}" type="pres">
      <dgm:prSet presAssocID="{E84330E5-1405-43A5-A4A1-B8F7144C6844}" presName="rootText" presStyleLbl="node3" presStyleIdx="0" presStyleCnt="10">
        <dgm:presLayoutVars>
          <dgm:chPref val="3"/>
        </dgm:presLayoutVars>
      </dgm:prSet>
      <dgm:spPr/>
    </dgm:pt>
    <dgm:pt modelId="{D8AE1BC3-680B-4C82-94A5-934AD2E6F17C}" type="pres">
      <dgm:prSet presAssocID="{E84330E5-1405-43A5-A4A1-B8F7144C6844}" presName="rootConnector" presStyleLbl="node3" presStyleIdx="0" presStyleCnt="10"/>
      <dgm:spPr/>
    </dgm:pt>
    <dgm:pt modelId="{F7580C38-0F16-4172-ABB4-BB1DE60B6582}" type="pres">
      <dgm:prSet presAssocID="{E84330E5-1405-43A5-A4A1-B8F7144C6844}" presName="hierChild4" presStyleCnt="0"/>
      <dgm:spPr/>
    </dgm:pt>
    <dgm:pt modelId="{6A9DAC75-B646-47D4-8A71-1CFAA277D7FB}" type="pres">
      <dgm:prSet presAssocID="{E84330E5-1405-43A5-A4A1-B8F7144C6844}" presName="hierChild5" presStyleCnt="0"/>
      <dgm:spPr/>
    </dgm:pt>
    <dgm:pt modelId="{78F60C13-ACCB-4435-A930-7E4C43084636}" type="pres">
      <dgm:prSet presAssocID="{0F54D95F-E4E2-48A8-886B-102F2667CC97}" presName="hierChild5" presStyleCnt="0"/>
      <dgm:spPr/>
    </dgm:pt>
    <dgm:pt modelId="{8CC59FBF-C5FF-4B0C-AE9B-C46EAF006FC6}" type="pres">
      <dgm:prSet presAssocID="{0DF427CA-24A8-4D6D-8F9C-ADE2B98FB009}" presName="Name37" presStyleLbl="parChTrans1D2" presStyleIdx="1" presStyleCnt="6"/>
      <dgm:spPr/>
    </dgm:pt>
    <dgm:pt modelId="{211F54AF-A2DF-4EF3-A1B9-B2BB5ECAE24E}" type="pres">
      <dgm:prSet presAssocID="{08F6113E-21FF-44A6-A700-0AA5ECB914EB}" presName="hierRoot2" presStyleCnt="0">
        <dgm:presLayoutVars>
          <dgm:hierBranch val="init"/>
        </dgm:presLayoutVars>
      </dgm:prSet>
      <dgm:spPr/>
    </dgm:pt>
    <dgm:pt modelId="{09B76550-F6D6-4482-A8F2-277112E8B789}" type="pres">
      <dgm:prSet presAssocID="{08F6113E-21FF-44A6-A700-0AA5ECB914EB}" presName="rootComposite" presStyleCnt="0"/>
      <dgm:spPr/>
    </dgm:pt>
    <dgm:pt modelId="{5B61B38E-FAB0-40E1-804D-2FBE4CA67969}" type="pres">
      <dgm:prSet presAssocID="{08F6113E-21FF-44A6-A700-0AA5ECB914EB}" presName="rootText" presStyleLbl="node2" presStyleIdx="1" presStyleCnt="6" custScaleX="134648" custScaleY="157114">
        <dgm:presLayoutVars>
          <dgm:chPref val="3"/>
        </dgm:presLayoutVars>
      </dgm:prSet>
      <dgm:spPr/>
    </dgm:pt>
    <dgm:pt modelId="{D97CA367-1D80-432A-858C-A8B66E8E497E}" type="pres">
      <dgm:prSet presAssocID="{08F6113E-21FF-44A6-A700-0AA5ECB914EB}" presName="rootConnector" presStyleLbl="node2" presStyleIdx="1" presStyleCnt="6"/>
      <dgm:spPr/>
    </dgm:pt>
    <dgm:pt modelId="{2D95638A-5611-4A73-B3BF-21CF0E43052F}" type="pres">
      <dgm:prSet presAssocID="{08F6113E-21FF-44A6-A700-0AA5ECB914EB}" presName="hierChild4" presStyleCnt="0"/>
      <dgm:spPr/>
    </dgm:pt>
    <dgm:pt modelId="{91B6F43A-85DB-450B-A609-F04B0C79114D}" type="pres">
      <dgm:prSet presAssocID="{EA4A285C-11DE-476C-8724-A91B86F8B082}" presName="Name37" presStyleLbl="parChTrans1D3" presStyleIdx="1" presStyleCnt="10"/>
      <dgm:spPr/>
    </dgm:pt>
    <dgm:pt modelId="{C4A9241C-AEE7-4CB5-983B-D3D80C2424B7}" type="pres">
      <dgm:prSet presAssocID="{D5E7DACB-E9F1-4C0C-B2EF-594C2C128B6E}" presName="hierRoot2" presStyleCnt="0">
        <dgm:presLayoutVars>
          <dgm:hierBranch val="init"/>
        </dgm:presLayoutVars>
      </dgm:prSet>
      <dgm:spPr/>
    </dgm:pt>
    <dgm:pt modelId="{02F38E8A-A307-4A38-86B2-648CD1011D5B}" type="pres">
      <dgm:prSet presAssocID="{D5E7DACB-E9F1-4C0C-B2EF-594C2C128B6E}" presName="rootComposite" presStyleCnt="0"/>
      <dgm:spPr/>
    </dgm:pt>
    <dgm:pt modelId="{E310F7ED-B2A2-484B-A28F-5EBA36D77C3E}" type="pres">
      <dgm:prSet presAssocID="{D5E7DACB-E9F1-4C0C-B2EF-594C2C128B6E}" presName="rootText" presStyleLbl="node3" presStyleIdx="1" presStyleCnt="10">
        <dgm:presLayoutVars>
          <dgm:chPref val="3"/>
        </dgm:presLayoutVars>
      </dgm:prSet>
      <dgm:spPr/>
    </dgm:pt>
    <dgm:pt modelId="{C1193666-991F-4D6B-A45C-EB76DBCE2187}" type="pres">
      <dgm:prSet presAssocID="{D5E7DACB-E9F1-4C0C-B2EF-594C2C128B6E}" presName="rootConnector" presStyleLbl="node3" presStyleIdx="1" presStyleCnt="10"/>
      <dgm:spPr/>
    </dgm:pt>
    <dgm:pt modelId="{C5A9E523-7E95-44AF-9D7E-CD4455B89E43}" type="pres">
      <dgm:prSet presAssocID="{D5E7DACB-E9F1-4C0C-B2EF-594C2C128B6E}" presName="hierChild4" presStyleCnt="0"/>
      <dgm:spPr/>
    </dgm:pt>
    <dgm:pt modelId="{536B6D06-7DF7-446A-AC6A-0C4413574A46}" type="pres">
      <dgm:prSet presAssocID="{D5E7DACB-E9F1-4C0C-B2EF-594C2C128B6E}" presName="hierChild5" presStyleCnt="0"/>
      <dgm:spPr/>
    </dgm:pt>
    <dgm:pt modelId="{E4FC37D5-244A-460E-89DF-8A0CA6BE8AAA}" type="pres">
      <dgm:prSet presAssocID="{08F6113E-21FF-44A6-A700-0AA5ECB914EB}" presName="hierChild5" presStyleCnt="0"/>
      <dgm:spPr/>
    </dgm:pt>
    <dgm:pt modelId="{222E8302-DCB8-4F43-A249-5D52F4BFFEA6}" type="pres">
      <dgm:prSet presAssocID="{D75A122F-D12D-414D-B464-0B3073EFF641}" presName="Name37" presStyleLbl="parChTrans1D2" presStyleIdx="2" presStyleCnt="6"/>
      <dgm:spPr/>
    </dgm:pt>
    <dgm:pt modelId="{63790FE0-CEFB-4F5B-A086-1B8772391135}" type="pres">
      <dgm:prSet presAssocID="{094A825F-72E8-4CC9-BD07-4E1E8DB8CFAF}" presName="hierRoot2" presStyleCnt="0">
        <dgm:presLayoutVars>
          <dgm:hierBranch val="init"/>
        </dgm:presLayoutVars>
      </dgm:prSet>
      <dgm:spPr/>
    </dgm:pt>
    <dgm:pt modelId="{6E31BBC8-7E02-45D6-A523-1491869F041D}" type="pres">
      <dgm:prSet presAssocID="{094A825F-72E8-4CC9-BD07-4E1E8DB8CFAF}" presName="rootComposite" presStyleCnt="0"/>
      <dgm:spPr/>
    </dgm:pt>
    <dgm:pt modelId="{F3EFB421-126E-49B8-A02D-D793B8D1C2E0}" type="pres">
      <dgm:prSet presAssocID="{094A825F-72E8-4CC9-BD07-4E1E8DB8CFAF}" presName="rootText" presStyleLbl="node2" presStyleIdx="2" presStyleCnt="6" custScaleX="139952" custScaleY="154857">
        <dgm:presLayoutVars>
          <dgm:chPref val="3"/>
        </dgm:presLayoutVars>
      </dgm:prSet>
      <dgm:spPr/>
    </dgm:pt>
    <dgm:pt modelId="{1F14DE2D-A989-4CAE-AB4E-CCFED331678C}" type="pres">
      <dgm:prSet presAssocID="{094A825F-72E8-4CC9-BD07-4E1E8DB8CFAF}" presName="rootConnector" presStyleLbl="node2" presStyleIdx="2" presStyleCnt="6"/>
      <dgm:spPr/>
    </dgm:pt>
    <dgm:pt modelId="{9B804CE1-5FC8-40D0-A256-0A92865CE793}" type="pres">
      <dgm:prSet presAssocID="{094A825F-72E8-4CC9-BD07-4E1E8DB8CFAF}" presName="hierChild4" presStyleCnt="0"/>
      <dgm:spPr/>
    </dgm:pt>
    <dgm:pt modelId="{94774CA3-41CB-457E-A29F-6582E356D214}" type="pres">
      <dgm:prSet presAssocID="{30188271-F71E-486C-BB91-D23A5C80192A}" presName="Name37" presStyleLbl="parChTrans1D3" presStyleIdx="2" presStyleCnt="10"/>
      <dgm:spPr/>
    </dgm:pt>
    <dgm:pt modelId="{81C64D24-5911-4179-BBB1-67576D2244DA}" type="pres">
      <dgm:prSet presAssocID="{9223192A-87E6-4666-A8D6-32F8C0691028}" presName="hierRoot2" presStyleCnt="0">
        <dgm:presLayoutVars>
          <dgm:hierBranch val="init"/>
        </dgm:presLayoutVars>
      </dgm:prSet>
      <dgm:spPr/>
    </dgm:pt>
    <dgm:pt modelId="{3097A527-EEAD-4387-A926-5BF2325B3697}" type="pres">
      <dgm:prSet presAssocID="{9223192A-87E6-4666-A8D6-32F8C0691028}" presName="rootComposite" presStyleCnt="0"/>
      <dgm:spPr/>
    </dgm:pt>
    <dgm:pt modelId="{D1C511EA-42DA-4506-8DB6-BF989FE7123C}" type="pres">
      <dgm:prSet presAssocID="{9223192A-87E6-4666-A8D6-32F8C0691028}" presName="rootText" presStyleLbl="node3" presStyleIdx="2" presStyleCnt="10">
        <dgm:presLayoutVars>
          <dgm:chPref val="3"/>
        </dgm:presLayoutVars>
      </dgm:prSet>
      <dgm:spPr/>
    </dgm:pt>
    <dgm:pt modelId="{05AC6A8C-31C2-413C-BA18-926A589450BA}" type="pres">
      <dgm:prSet presAssocID="{9223192A-87E6-4666-A8D6-32F8C0691028}" presName="rootConnector" presStyleLbl="node3" presStyleIdx="2" presStyleCnt="10"/>
      <dgm:spPr/>
    </dgm:pt>
    <dgm:pt modelId="{5BCC7B06-88AD-4D8C-9E94-8274AB4873E6}" type="pres">
      <dgm:prSet presAssocID="{9223192A-87E6-4666-A8D6-32F8C0691028}" presName="hierChild4" presStyleCnt="0"/>
      <dgm:spPr/>
    </dgm:pt>
    <dgm:pt modelId="{B038B546-DCD7-4E5A-92A3-4A835935EC4A}" type="pres">
      <dgm:prSet presAssocID="{9223192A-87E6-4666-A8D6-32F8C0691028}" presName="hierChild5" presStyleCnt="0"/>
      <dgm:spPr/>
    </dgm:pt>
    <dgm:pt modelId="{797548EF-6D9E-4D23-ACB9-C6436046311C}" type="pres">
      <dgm:prSet presAssocID="{08CC57E2-84AD-4475-B531-16106346DA3A}" presName="Name37" presStyleLbl="parChTrans1D3" presStyleIdx="3" presStyleCnt="10"/>
      <dgm:spPr/>
    </dgm:pt>
    <dgm:pt modelId="{7EDEF53A-1858-4D23-AC23-B02572897831}" type="pres">
      <dgm:prSet presAssocID="{4F039337-F856-44B3-9FB8-47FDF1F617A4}" presName="hierRoot2" presStyleCnt="0">
        <dgm:presLayoutVars>
          <dgm:hierBranch val="init"/>
        </dgm:presLayoutVars>
      </dgm:prSet>
      <dgm:spPr/>
    </dgm:pt>
    <dgm:pt modelId="{6CAC2FB5-E553-4603-BFEB-E74E003C5C65}" type="pres">
      <dgm:prSet presAssocID="{4F039337-F856-44B3-9FB8-47FDF1F617A4}" presName="rootComposite" presStyleCnt="0"/>
      <dgm:spPr/>
    </dgm:pt>
    <dgm:pt modelId="{B9345DD8-67F0-401B-AF9F-B19AD406B0D0}" type="pres">
      <dgm:prSet presAssocID="{4F039337-F856-44B3-9FB8-47FDF1F617A4}" presName="rootText" presStyleLbl="node3" presStyleIdx="3" presStyleCnt="10">
        <dgm:presLayoutVars>
          <dgm:chPref val="3"/>
        </dgm:presLayoutVars>
      </dgm:prSet>
      <dgm:spPr/>
    </dgm:pt>
    <dgm:pt modelId="{D91D2292-9679-4D9C-91A7-68B810D96AEF}" type="pres">
      <dgm:prSet presAssocID="{4F039337-F856-44B3-9FB8-47FDF1F617A4}" presName="rootConnector" presStyleLbl="node3" presStyleIdx="3" presStyleCnt="10"/>
      <dgm:spPr/>
    </dgm:pt>
    <dgm:pt modelId="{E125123A-AF6B-432A-B3EC-34D05C852CA5}" type="pres">
      <dgm:prSet presAssocID="{4F039337-F856-44B3-9FB8-47FDF1F617A4}" presName="hierChild4" presStyleCnt="0"/>
      <dgm:spPr/>
    </dgm:pt>
    <dgm:pt modelId="{52A8DCAB-DD34-4B52-971A-32F9EEA4DD10}" type="pres">
      <dgm:prSet presAssocID="{4F039337-F856-44B3-9FB8-47FDF1F617A4}" presName="hierChild5" presStyleCnt="0"/>
      <dgm:spPr/>
    </dgm:pt>
    <dgm:pt modelId="{2818D74A-6292-48B6-8742-262F9593C268}" type="pres">
      <dgm:prSet presAssocID="{094A825F-72E8-4CC9-BD07-4E1E8DB8CFAF}" presName="hierChild5" presStyleCnt="0"/>
      <dgm:spPr/>
    </dgm:pt>
    <dgm:pt modelId="{A42236ED-8BFD-4960-9E11-44FF280E7E41}" type="pres">
      <dgm:prSet presAssocID="{6F784A59-4161-44FA-B15B-665CA9CD5869}" presName="Name37" presStyleLbl="parChTrans1D2" presStyleIdx="3" presStyleCnt="6"/>
      <dgm:spPr/>
    </dgm:pt>
    <dgm:pt modelId="{6DB56137-CA6A-47B1-8D8C-3282A16033FE}" type="pres">
      <dgm:prSet presAssocID="{60E42424-3A5D-45CD-8E50-B8D1FC937567}" presName="hierRoot2" presStyleCnt="0">
        <dgm:presLayoutVars>
          <dgm:hierBranch val="init"/>
        </dgm:presLayoutVars>
      </dgm:prSet>
      <dgm:spPr/>
    </dgm:pt>
    <dgm:pt modelId="{FCAB67EB-68BC-4183-A762-6455518C95DB}" type="pres">
      <dgm:prSet presAssocID="{60E42424-3A5D-45CD-8E50-B8D1FC937567}" presName="rootComposite" presStyleCnt="0"/>
      <dgm:spPr/>
    </dgm:pt>
    <dgm:pt modelId="{55E2E209-8D70-4570-9434-0DED0AB7C197}" type="pres">
      <dgm:prSet presAssocID="{60E42424-3A5D-45CD-8E50-B8D1FC937567}" presName="rootText" presStyleLbl="node2" presStyleIdx="3" presStyleCnt="6" custScaleX="140644" custScaleY="158558">
        <dgm:presLayoutVars>
          <dgm:chPref val="3"/>
        </dgm:presLayoutVars>
      </dgm:prSet>
      <dgm:spPr/>
    </dgm:pt>
    <dgm:pt modelId="{D86EF8CA-CB93-46CA-8C79-BCE1575CC38A}" type="pres">
      <dgm:prSet presAssocID="{60E42424-3A5D-45CD-8E50-B8D1FC937567}" presName="rootConnector" presStyleLbl="node2" presStyleIdx="3" presStyleCnt="6"/>
      <dgm:spPr/>
    </dgm:pt>
    <dgm:pt modelId="{EE7DCC3F-F48F-46F5-A8DA-EE795104C9C6}" type="pres">
      <dgm:prSet presAssocID="{60E42424-3A5D-45CD-8E50-B8D1FC937567}" presName="hierChild4" presStyleCnt="0"/>
      <dgm:spPr/>
    </dgm:pt>
    <dgm:pt modelId="{8B76B7F4-94B5-465D-A297-12C09DC265DD}" type="pres">
      <dgm:prSet presAssocID="{9B1BD09F-6938-4681-8970-17E16F645419}" presName="Name37" presStyleLbl="parChTrans1D3" presStyleIdx="4" presStyleCnt="10"/>
      <dgm:spPr/>
    </dgm:pt>
    <dgm:pt modelId="{628E6929-9FBF-4108-8560-8DD2DD373B80}" type="pres">
      <dgm:prSet presAssocID="{ABBAB934-0400-4535-B988-F6CD2C822237}" presName="hierRoot2" presStyleCnt="0">
        <dgm:presLayoutVars>
          <dgm:hierBranch val="init"/>
        </dgm:presLayoutVars>
      </dgm:prSet>
      <dgm:spPr/>
    </dgm:pt>
    <dgm:pt modelId="{7D841387-A1BA-4198-AB98-11508415CC44}" type="pres">
      <dgm:prSet presAssocID="{ABBAB934-0400-4535-B988-F6CD2C822237}" presName="rootComposite" presStyleCnt="0"/>
      <dgm:spPr/>
    </dgm:pt>
    <dgm:pt modelId="{6568A551-DA3E-4669-B6CC-F343BC588A12}" type="pres">
      <dgm:prSet presAssocID="{ABBAB934-0400-4535-B988-F6CD2C822237}" presName="rootText" presStyleLbl="node3" presStyleIdx="4" presStyleCnt="10">
        <dgm:presLayoutVars>
          <dgm:chPref val="3"/>
        </dgm:presLayoutVars>
      </dgm:prSet>
      <dgm:spPr/>
    </dgm:pt>
    <dgm:pt modelId="{16D15C3F-12FC-480E-8F90-F44CE7DFF58E}" type="pres">
      <dgm:prSet presAssocID="{ABBAB934-0400-4535-B988-F6CD2C822237}" presName="rootConnector" presStyleLbl="node3" presStyleIdx="4" presStyleCnt="10"/>
      <dgm:spPr/>
    </dgm:pt>
    <dgm:pt modelId="{84B69002-26E8-4B94-BFEA-2490B3AD35F4}" type="pres">
      <dgm:prSet presAssocID="{ABBAB934-0400-4535-B988-F6CD2C822237}" presName="hierChild4" presStyleCnt="0"/>
      <dgm:spPr/>
    </dgm:pt>
    <dgm:pt modelId="{4F0F9D64-C631-4BDA-B984-67D11124B79A}" type="pres">
      <dgm:prSet presAssocID="{ABBAB934-0400-4535-B988-F6CD2C822237}" presName="hierChild5" presStyleCnt="0"/>
      <dgm:spPr/>
    </dgm:pt>
    <dgm:pt modelId="{C39ACC35-2ABD-456B-81BB-1A0019A6629B}" type="pres">
      <dgm:prSet presAssocID="{732AD0F3-12D4-4843-B492-9C7E8C812103}" presName="Name37" presStyleLbl="parChTrans1D3" presStyleIdx="5" presStyleCnt="10"/>
      <dgm:spPr/>
    </dgm:pt>
    <dgm:pt modelId="{1649445F-43AC-4903-9746-79F5D44AF2D1}" type="pres">
      <dgm:prSet presAssocID="{AC532625-8781-4D46-B941-926E25F513B8}" presName="hierRoot2" presStyleCnt="0">
        <dgm:presLayoutVars>
          <dgm:hierBranch val="init"/>
        </dgm:presLayoutVars>
      </dgm:prSet>
      <dgm:spPr/>
    </dgm:pt>
    <dgm:pt modelId="{021D699E-11D3-406B-A109-5EE9E9FF81DC}" type="pres">
      <dgm:prSet presAssocID="{AC532625-8781-4D46-B941-926E25F513B8}" presName="rootComposite" presStyleCnt="0"/>
      <dgm:spPr/>
    </dgm:pt>
    <dgm:pt modelId="{CE58A28D-FC19-479F-9373-B5A8E61D8FDE}" type="pres">
      <dgm:prSet presAssocID="{AC532625-8781-4D46-B941-926E25F513B8}" presName="rootText" presStyleLbl="node3" presStyleIdx="5" presStyleCnt="10">
        <dgm:presLayoutVars>
          <dgm:chPref val="3"/>
        </dgm:presLayoutVars>
      </dgm:prSet>
      <dgm:spPr/>
    </dgm:pt>
    <dgm:pt modelId="{34EAA88A-CF29-47EF-AA3E-EFE081BDDA09}" type="pres">
      <dgm:prSet presAssocID="{AC532625-8781-4D46-B941-926E25F513B8}" presName="rootConnector" presStyleLbl="node3" presStyleIdx="5" presStyleCnt="10"/>
      <dgm:spPr/>
    </dgm:pt>
    <dgm:pt modelId="{A4E6DA15-4FA8-46A9-9301-473550F70B69}" type="pres">
      <dgm:prSet presAssocID="{AC532625-8781-4D46-B941-926E25F513B8}" presName="hierChild4" presStyleCnt="0"/>
      <dgm:spPr/>
    </dgm:pt>
    <dgm:pt modelId="{2023A5F6-99ED-47B6-92F1-9F6F6894022C}" type="pres">
      <dgm:prSet presAssocID="{AC532625-8781-4D46-B941-926E25F513B8}" presName="hierChild5" presStyleCnt="0"/>
      <dgm:spPr/>
    </dgm:pt>
    <dgm:pt modelId="{A6072D9D-F97B-4019-B159-BE5F969997D5}" type="pres">
      <dgm:prSet presAssocID="{60E42424-3A5D-45CD-8E50-B8D1FC937567}" presName="hierChild5" presStyleCnt="0"/>
      <dgm:spPr/>
    </dgm:pt>
    <dgm:pt modelId="{E08FE868-E3F8-468F-A0E3-C802C0A71886}" type="pres">
      <dgm:prSet presAssocID="{B23E654D-A967-4111-86C0-66A9B574388E}" presName="Name37" presStyleLbl="parChTrans1D2" presStyleIdx="4" presStyleCnt="6"/>
      <dgm:spPr/>
    </dgm:pt>
    <dgm:pt modelId="{04CE95C1-5507-49B8-A930-4534AD8B5C04}" type="pres">
      <dgm:prSet presAssocID="{EC0269D9-E935-4C79-8A3A-488E63435EF9}" presName="hierRoot2" presStyleCnt="0">
        <dgm:presLayoutVars>
          <dgm:hierBranch val="init"/>
        </dgm:presLayoutVars>
      </dgm:prSet>
      <dgm:spPr/>
    </dgm:pt>
    <dgm:pt modelId="{13D36C95-09D6-4994-BAE6-494EBC8819FB}" type="pres">
      <dgm:prSet presAssocID="{EC0269D9-E935-4C79-8A3A-488E63435EF9}" presName="rootComposite" presStyleCnt="0"/>
      <dgm:spPr/>
    </dgm:pt>
    <dgm:pt modelId="{0D964FA0-C86B-41B3-97DF-D443CC5B4266}" type="pres">
      <dgm:prSet presAssocID="{EC0269D9-E935-4C79-8A3A-488E63435EF9}" presName="rootText" presStyleLbl="node2" presStyleIdx="4" presStyleCnt="6" custScaleX="155244" custScaleY="155245">
        <dgm:presLayoutVars>
          <dgm:chPref val="3"/>
        </dgm:presLayoutVars>
      </dgm:prSet>
      <dgm:spPr/>
    </dgm:pt>
    <dgm:pt modelId="{137DDB75-4E94-4EE2-A181-6A4988802A7C}" type="pres">
      <dgm:prSet presAssocID="{EC0269D9-E935-4C79-8A3A-488E63435EF9}" presName="rootConnector" presStyleLbl="node2" presStyleIdx="4" presStyleCnt="6"/>
      <dgm:spPr/>
    </dgm:pt>
    <dgm:pt modelId="{A319C862-3D16-4F92-AAC8-4E63A2D5F154}" type="pres">
      <dgm:prSet presAssocID="{EC0269D9-E935-4C79-8A3A-488E63435EF9}" presName="hierChild4" presStyleCnt="0"/>
      <dgm:spPr/>
    </dgm:pt>
    <dgm:pt modelId="{A974AEE6-379F-427B-BA6E-838E25A6D297}" type="pres">
      <dgm:prSet presAssocID="{C49D1B27-8B32-4824-81F7-3C8B4EE11B8E}" presName="Name37" presStyleLbl="parChTrans1D3" presStyleIdx="6" presStyleCnt="10"/>
      <dgm:spPr/>
    </dgm:pt>
    <dgm:pt modelId="{E3074ADB-33E4-4635-8E63-2E2CB592029A}" type="pres">
      <dgm:prSet presAssocID="{B2902D79-E6CA-4F00-82FB-774442300D2D}" presName="hierRoot2" presStyleCnt="0">
        <dgm:presLayoutVars>
          <dgm:hierBranch val="init"/>
        </dgm:presLayoutVars>
      </dgm:prSet>
      <dgm:spPr/>
    </dgm:pt>
    <dgm:pt modelId="{0A3578DC-A923-4750-8B50-E2C0A42878EF}" type="pres">
      <dgm:prSet presAssocID="{B2902D79-E6CA-4F00-82FB-774442300D2D}" presName="rootComposite" presStyleCnt="0"/>
      <dgm:spPr/>
    </dgm:pt>
    <dgm:pt modelId="{65B78E86-E249-4357-ADF3-85CEACA14148}" type="pres">
      <dgm:prSet presAssocID="{B2902D79-E6CA-4F00-82FB-774442300D2D}" presName="rootText" presStyleLbl="node3" presStyleIdx="6" presStyleCnt="10">
        <dgm:presLayoutVars>
          <dgm:chPref val="3"/>
        </dgm:presLayoutVars>
      </dgm:prSet>
      <dgm:spPr/>
    </dgm:pt>
    <dgm:pt modelId="{76099D82-410C-4F87-B9A8-739C239E2BB5}" type="pres">
      <dgm:prSet presAssocID="{B2902D79-E6CA-4F00-82FB-774442300D2D}" presName="rootConnector" presStyleLbl="node3" presStyleIdx="6" presStyleCnt="10"/>
      <dgm:spPr/>
    </dgm:pt>
    <dgm:pt modelId="{5338B065-0229-4A76-A29F-61FA42584149}" type="pres">
      <dgm:prSet presAssocID="{B2902D79-E6CA-4F00-82FB-774442300D2D}" presName="hierChild4" presStyleCnt="0"/>
      <dgm:spPr/>
    </dgm:pt>
    <dgm:pt modelId="{DA0307C6-649C-48A9-9842-E6BAC46D4EEC}" type="pres">
      <dgm:prSet presAssocID="{B2902D79-E6CA-4F00-82FB-774442300D2D}" presName="hierChild5" presStyleCnt="0"/>
      <dgm:spPr/>
    </dgm:pt>
    <dgm:pt modelId="{2AFE5597-A9EF-419B-AF92-7774732353E3}" type="pres">
      <dgm:prSet presAssocID="{94754D7A-2D5C-409C-809F-154736ABA0A1}" presName="Name37" presStyleLbl="parChTrans1D3" presStyleIdx="7" presStyleCnt="10"/>
      <dgm:spPr/>
    </dgm:pt>
    <dgm:pt modelId="{8A66D510-25AC-482B-8812-5A030A0F49A9}" type="pres">
      <dgm:prSet presAssocID="{5F5DFFBB-46E5-4802-8BCE-82DC748B4DDC}" presName="hierRoot2" presStyleCnt="0">
        <dgm:presLayoutVars>
          <dgm:hierBranch val="init"/>
        </dgm:presLayoutVars>
      </dgm:prSet>
      <dgm:spPr/>
    </dgm:pt>
    <dgm:pt modelId="{5FDBFBEB-C9D5-444E-BED5-E5B035C47BC4}" type="pres">
      <dgm:prSet presAssocID="{5F5DFFBB-46E5-4802-8BCE-82DC748B4DDC}" presName="rootComposite" presStyleCnt="0"/>
      <dgm:spPr/>
    </dgm:pt>
    <dgm:pt modelId="{CC2BBE34-904E-430C-86FC-2E683EE33D3C}" type="pres">
      <dgm:prSet presAssocID="{5F5DFFBB-46E5-4802-8BCE-82DC748B4DDC}" presName="rootText" presStyleLbl="node3" presStyleIdx="7" presStyleCnt="10">
        <dgm:presLayoutVars>
          <dgm:chPref val="3"/>
        </dgm:presLayoutVars>
      </dgm:prSet>
      <dgm:spPr/>
    </dgm:pt>
    <dgm:pt modelId="{85AC5DE0-DDA7-43BE-B411-D78DA44DBABE}" type="pres">
      <dgm:prSet presAssocID="{5F5DFFBB-46E5-4802-8BCE-82DC748B4DDC}" presName="rootConnector" presStyleLbl="node3" presStyleIdx="7" presStyleCnt="10"/>
      <dgm:spPr/>
    </dgm:pt>
    <dgm:pt modelId="{91C81484-D84B-4C0D-AF41-1D0A397E2D63}" type="pres">
      <dgm:prSet presAssocID="{5F5DFFBB-46E5-4802-8BCE-82DC748B4DDC}" presName="hierChild4" presStyleCnt="0"/>
      <dgm:spPr/>
    </dgm:pt>
    <dgm:pt modelId="{E27185EF-69C6-4162-A7C4-874D5287FA72}" type="pres">
      <dgm:prSet presAssocID="{5F5DFFBB-46E5-4802-8BCE-82DC748B4DDC}" presName="hierChild5" presStyleCnt="0"/>
      <dgm:spPr/>
    </dgm:pt>
    <dgm:pt modelId="{1D7CB95E-2904-4E89-86B5-172337C68E78}" type="pres">
      <dgm:prSet presAssocID="{EC0269D9-E935-4C79-8A3A-488E63435EF9}" presName="hierChild5" presStyleCnt="0"/>
      <dgm:spPr/>
    </dgm:pt>
    <dgm:pt modelId="{CE079A56-693B-4BCE-BAE5-2CB347400BB3}" type="pres">
      <dgm:prSet presAssocID="{70D6DB57-3885-43CD-86A3-CA85A27ED491}" presName="Name37" presStyleLbl="parChTrans1D2" presStyleIdx="5" presStyleCnt="6"/>
      <dgm:spPr/>
    </dgm:pt>
    <dgm:pt modelId="{51D354F4-646F-484B-8ECD-D787209E80A1}" type="pres">
      <dgm:prSet presAssocID="{40408B11-1322-443D-8F31-6252ED71A180}" presName="hierRoot2" presStyleCnt="0">
        <dgm:presLayoutVars>
          <dgm:hierBranch val="init"/>
        </dgm:presLayoutVars>
      </dgm:prSet>
      <dgm:spPr/>
    </dgm:pt>
    <dgm:pt modelId="{42C9C450-6122-48AB-AE66-C9E7B2139E71}" type="pres">
      <dgm:prSet presAssocID="{40408B11-1322-443D-8F31-6252ED71A180}" presName="rootComposite" presStyleCnt="0"/>
      <dgm:spPr/>
    </dgm:pt>
    <dgm:pt modelId="{80DA9D13-B859-4C7F-959E-F5C6602CE14F}" type="pres">
      <dgm:prSet presAssocID="{40408B11-1322-443D-8F31-6252ED71A180}" presName="rootText" presStyleLbl="node2" presStyleIdx="5" presStyleCnt="6" custScaleX="158430" custScaleY="158430">
        <dgm:presLayoutVars>
          <dgm:chPref val="3"/>
        </dgm:presLayoutVars>
      </dgm:prSet>
      <dgm:spPr/>
    </dgm:pt>
    <dgm:pt modelId="{28668E99-272C-488E-8619-7DBD4B4BBDD6}" type="pres">
      <dgm:prSet presAssocID="{40408B11-1322-443D-8F31-6252ED71A180}" presName="rootConnector" presStyleLbl="node2" presStyleIdx="5" presStyleCnt="6"/>
      <dgm:spPr/>
    </dgm:pt>
    <dgm:pt modelId="{699214F3-4447-4D91-8EF8-736225807F85}" type="pres">
      <dgm:prSet presAssocID="{40408B11-1322-443D-8F31-6252ED71A180}" presName="hierChild4" presStyleCnt="0"/>
      <dgm:spPr/>
    </dgm:pt>
    <dgm:pt modelId="{045111ED-74D8-45A2-BE5D-50181339954F}" type="pres">
      <dgm:prSet presAssocID="{9AFF3A73-FF21-40C2-AB13-E677733B5405}" presName="Name37" presStyleLbl="parChTrans1D3" presStyleIdx="8" presStyleCnt="10"/>
      <dgm:spPr/>
    </dgm:pt>
    <dgm:pt modelId="{DF12734F-1083-4342-B797-A7F1EB0C0EDA}" type="pres">
      <dgm:prSet presAssocID="{63D5BC4B-6A37-46D2-AF47-84C8C9004BD9}" presName="hierRoot2" presStyleCnt="0">
        <dgm:presLayoutVars>
          <dgm:hierBranch val="init"/>
        </dgm:presLayoutVars>
      </dgm:prSet>
      <dgm:spPr/>
    </dgm:pt>
    <dgm:pt modelId="{82178A3B-FE08-4837-8DB6-9B90CAF2683E}" type="pres">
      <dgm:prSet presAssocID="{63D5BC4B-6A37-46D2-AF47-84C8C9004BD9}" presName="rootComposite" presStyleCnt="0"/>
      <dgm:spPr/>
    </dgm:pt>
    <dgm:pt modelId="{EEEACDB8-A8A5-430D-A2B6-FC2BB3FE0520}" type="pres">
      <dgm:prSet presAssocID="{63D5BC4B-6A37-46D2-AF47-84C8C9004BD9}" presName="rootText" presStyleLbl="node3" presStyleIdx="8" presStyleCnt="10">
        <dgm:presLayoutVars>
          <dgm:chPref val="3"/>
        </dgm:presLayoutVars>
      </dgm:prSet>
      <dgm:spPr/>
    </dgm:pt>
    <dgm:pt modelId="{4242F58D-D3B8-48CC-8548-67FC8BC2FFD3}" type="pres">
      <dgm:prSet presAssocID="{63D5BC4B-6A37-46D2-AF47-84C8C9004BD9}" presName="rootConnector" presStyleLbl="node3" presStyleIdx="8" presStyleCnt="10"/>
      <dgm:spPr/>
    </dgm:pt>
    <dgm:pt modelId="{863C578E-3E14-4B61-A62E-427BDB9EB0D5}" type="pres">
      <dgm:prSet presAssocID="{63D5BC4B-6A37-46D2-AF47-84C8C9004BD9}" presName="hierChild4" presStyleCnt="0"/>
      <dgm:spPr/>
    </dgm:pt>
    <dgm:pt modelId="{5ACC22A5-1A4B-4F7F-9BF5-A735580BE781}" type="pres">
      <dgm:prSet presAssocID="{63D5BC4B-6A37-46D2-AF47-84C8C9004BD9}" presName="hierChild5" presStyleCnt="0"/>
      <dgm:spPr/>
    </dgm:pt>
    <dgm:pt modelId="{189A7ED4-B82F-493A-8D7A-A538B879AB48}" type="pres">
      <dgm:prSet presAssocID="{3447D047-7013-4766-9182-F5D515DA8834}" presName="Name37" presStyleLbl="parChTrans1D3" presStyleIdx="9" presStyleCnt="10"/>
      <dgm:spPr/>
    </dgm:pt>
    <dgm:pt modelId="{548D2850-54E9-4BBF-BF1C-44EEB5CDA699}" type="pres">
      <dgm:prSet presAssocID="{94533D6E-81A3-447B-B08F-954CB1F444ED}" presName="hierRoot2" presStyleCnt="0">
        <dgm:presLayoutVars>
          <dgm:hierBranch val="init"/>
        </dgm:presLayoutVars>
      </dgm:prSet>
      <dgm:spPr/>
    </dgm:pt>
    <dgm:pt modelId="{C20A5ACA-15B2-424E-9D8C-37344377C23D}" type="pres">
      <dgm:prSet presAssocID="{94533D6E-81A3-447B-B08F-954CB1F444ED}" presName="rootComposite" presStyleCnt="0"/>
      <dgm:spPr/>
    </dgm:pt>
    <dgm:pt modelId="{BD8A90A7-378D-4559-8D4F-D75E1FF3637F}" type="pres">
      <dgm:prSet presAssocID="{94533D6E-81A3-447B-B08F-954CB1F444ED}" presName="rootText" presStyleLbl="node3" presStyleIdx="9" presStyleCnt="10">
        <dgm:presLayoutVars>
          <dgm:chPref val="3"/>
        </dgm:presLayoutVars>
      </dgm:prSet>
      <dgm:spPr/>
    </dgm:pt>
    <dgm:pt modelId="{B9C9FCE0-8F18-4512-8E73-B47441D4F1DB}" type="pres">
      <dgm:prSet presAssocID="{94533D6E-81A3-447B-B08F-954CB1F444ED}" presName="rootConnector" presStyleLbl="node3" presStyleIdx="9" presStyleCnt="10"/>
      <dgm:spPr/>
    </dgm:pt>
    <dgm:pt modelId="{81142482-5BAB-4F79-92F5-4783ADA8E0DE}" type="pres">
      <dgm:prSet presAssocID="{94533D6E-81A3-447B-B08F-954CB1F444ED}" presName="hierChild4" presStyleCnt="0"/>
      <dgm:spPr/>
    </dgm:pt>
    <dgm:pt modelId="{D761C237-0725-4704-B59E-A3D257A18176}" type="pres">
      <dgm:prSet presAssocID="{94533D6E-81A3-447B-B08F-954CB1F444ED}" presName="hierChild5" presStyleCnt="0"/>
      <dgm:spPr/>
    </dgm:pt>
    <dgm:pt modelId="{C7C7185F-9DFC-480E-90AC-0236923345A1}" type="pres">
      <dgm:prSet presAssocID="{40408B11-1322-443D-8F31-6252ED71A180}" presName="hierChild5" presStyleCnt="0"/>
      <dgm:spPr/>
    </dgm:pt>
    <dgm:pt modelId="{F865E41A-79A1-4324-8482-25CEF339FB2E}" type="pres">
      <dgm:prSet presAssocID="{3B12A8BE-75AF-482C-A232-39A235F9E2DC}" presName="hierChild3" presStyleCnt="0"/>
      <dgm:spPr/>
    </dgm:pt>
  </dgm:ptLst>
  <dgm:cxnLst>
    <dgm:cxn modelId="{228ED904-279D-49BF-8E74-11F08C4F16B5}" type="presOf" srcId="{094A825F-72E8-4CC9-BD07-4E1E8DB8CFAF}" destId="{F3EFB421-126E-49B8-A02D-D793B8D1C2E0}" srcOrd="0" destOrd="0" presId="urn:microsoft.com/office/officeart/2005/8/layout/orgChart1"/>
    <dgm:cxn modelId="{44C10305-F0F4-4314-9129-9BFB88D7D1E1}" srcId="{C83840C1-B224-40AB-946B-F10EA21D5DF3}" destId="{3B12A8BE-75AF-482C-A232-39A235F9E2DC}" srcOrd="0" destOrd="0" parTransId="{A50C0C14-8B38-4814-B9E4-72BBA0D716C6}" sibTransId="{C833EB18-8AA2-4434-B999-F235F35F45D3}"/>
    <dgm:cxn modelId="{08C02F0A-9EFF-419B-9221-55DEB2556A9F}" type="presOf" srcId="{3447D047-7013-4766-9182-F5D515DA8834}" destId="{189A7ED4-B82F-493A-8D7A-A538B879AB48}" srcOrd="0" destOrd="0" presId="urn:microsoft.com/office/officeart/2005/8/layout/orgChart1"/>
    <dgm:cxn modelId="{6E79D813-0A63-44F2-A6C3-58CEC7BC3BB1}" type="presOf" srcId="{B2902D79-E6CA-4F00-82FB-774442300D2D}" destId="{76099D82-410C-4F87-B9A8-739C239E2BB5}" srcOrd="1" destOrd="0" presId="urn:microsoft.com/office/officeart/2005/8/layout/orgChart1"/>
    <dgm:cxn modelId="{EE5DE914-4E94-4BDE-9322-2C18DEEB5860}" type="presOf" srcId="{C83840C1-B224-40AB-946B-F10EA21D5DF3}" destId="{8E202595-BFDC-45EC-A088-99B35C54EE43}" srcOrd="0" destOrd="0" presId="urn:microsoft.com/office/officeart/2005/8/layout/orgChart1"/>
    <dgm:cxn modelId="{BE04E422-3B89-4A03-A250-5090F9F9D8C5}" srcId="{3B12A8BE-75AF-482C-A232-39A235F9E2DC}" destId="{40408B11-1322-443D-8F31-6252ED71A180}" srcOrd="5" destOrd="0" parTransId="{70D6DB57-3885-43CD-86A3-CA85A27ED491}" sibTransId="{AC16D62E-8EC5-46E9-A165-25BDA0CA236E}"/>
    <dgm:cxn modelId="{D701E123-008E-4E21-A402-E77E23895163}" type="presOf" srcId="{70D6DB57-3885-43CD-86A3-CA85A27ED491}" destId="{CE079A56-693B-4BCE-BAE5-2CB347400BB3}" srcOrd="0" destOrd="0" presId="urn:microsoft.com/office/officeart/2005/8/layout/orgChart1"/>
    <dgm:cxn modelId="{8B2A0028-8700-4B0B-A797-12F1834974AC}" type="presOf" srcId="{4F039337-F856-44B3-9FB8-47FDF1F617A4}" destId="{D91D2292-9679-4D9C-91A7-68B810D96AEF}" srcOrd="1" destOrd="0" presId="urn:microsoft.com/office/officeart/2005/8/layout/orgChart1"/>
    <dgm:cxn modelId="{0598A92B-2703-418B-8C71-04BDEBC764D3}" type="presOf" srcId="{9AFF3A73-FF21-40C2-AB13-E677733B5405}" destId="{045111ED-74D8-45A2-BE5D-50181339954F}" srcOrd="0" destOrd="0" presId="urn:microsoft.com/office/officeart/2005/8/layout/orgChart1"/>
    <dgm:cxn modelId="{96CCB92D-F372-4A91-986F-90AFB5712DBC}" srcId="{60E42424-3A5D-45CD-8E50-B8D1FC937567}" destId="{AC532625-8781-4D46-B941-926E25F513B8}" srcOrd="1" destOrd="0" parTransId="{732AD0F3-12D4-4843-B492-9C7E8C812103}" sibTransId="{44E6A001-35FC-46D2-8B94-C880073E1050}"/>
    <dgm:cxn modelId="{D57B592E-D61F-4E46-985F-225325A2CABC}" type="presOf" srcId="{732AD0F3-12D4-4843-B492-9C7E8C812103}" destId="{C39ACC35-2ABD-456B-81BB-1A0019A6629B}" srcOrd="0" destOrd="0" presId="urn:microsoft.com/office/officeart/2005/8/layout/orgChart1"/>
    <dgm:cxn modelId="{B0DF7B34-05D7-49F5-8539-D8E93C02CA49}" type="presOf" srcId="{D5E7DACB-E9F1-4C0C-B2EF-594C2C128B6E}" destId="{E310F7ED-B2A2-484B-A28F-5EBA36D77C3E}" srcOrd="0" destOrd="0" presId="urn:microsoft.com/office/officeart/2005/8/layout/orgChart1"/>
    <dgm:cxn modelId="{E941FA36-F981-4AA1-A594-C9FDED013720}" srcId="{3B12A8BE-75AF-482C-A232-39A235F9E2DC}" destId="{094A825F-72E8-4CC9-BD07-4E1E8DB8CFAF}" srcOrd="2" destOrd="0" parTransId="{D75A122F-D12D-414D-B464-0B3073EFF641}" sibTransId="{6D291795-564D-41DA-AF25-C02C9D413CFA}"/>
    <dgm:cxn modelId="{BF762C3C-E12F-4E06-935F-6693768D4E58}" type="presOf" srcId="{9B1BD09F-6938-4681-8970-17E16F645419}" destId="{8B76B7F4-94B5-465D-A297-12C09DC265DD}" srcOrd="0" destOrd="0" presId="urn:microsoft.com/office/officeart/2005/8/layout/orgChart1"/>
    <dgm:cxn modelId="{3F23B43E-E30D-4F99-A792-A00E95D8ABE4}" type="presOf" srcId="{3B12A8BE-75AF-482C-A232-39A235F9E2DC}" destId="{7224606B-D913-4DF8-BA1D-EA055FDDC902}" srcOrd="1" destOrd="0" presId="urn:microsoft.com/office/officeart/2005/8/layout/orgChart1"/>
    <dgm:cxn modelId="{928B763F-AA66-4E7D-8D57-E6E7694A1BF9}" type="presOf" srcId="{9223192A-87E6-4666-A8D6-32F8C0691028}" destId="{D1C511EA-42DA-4506-8DB6-BF989FE7123C}" srcOrd="0" destOrd="0" presId="urn:microsoft.com/office/officeart/2005/8/layout/orgChart1"/>
    <dgm:cxn modelId="{1E67F75B-AD1C-4F17-B713-42036E176A33}" srcId="{EC0269D9-E935-4C79-8A3A-488E63435EF9}" destId="{B2902D79-E6CA-4F00-82FB-774442300D2D}" srcOrd="0" destOrd="0" parTransId="{C49D1B27-8B32-4824-81F7-3C8B4EE11B8E}" sibTransId="{5B9FEB80-0A21-4C8A-A465-A323562A13EC}"/>
    <dgm:cxn modelId="{626D7D5F-0097-4498-ABE6-662246A94625}" type="presOf" srcId="{C49D1B27-8B32-4824-81F7-3C8B4EE11B8E}" destId="{A974AEE6-379F-427B-BA6E-838E25A6D297}" srcOrd="0" destOrd="0" presId="urn:microsoft.com/office/officeart/2005/8/layout/orgChart1"/>
    <dgm:cxn modelId="{FB6EBA60-B08F-4CD9-805A-7BE3118B5970}" type="presOf" srcId="{4F039337-F856-44B3-9FB8-47FDF1F617A4}" destId="{B9345DD8-67F0-401B-AF9F-B19AD406B0D0}" srcOrd="0" destOrd="0" presId="urn:microsoft.com/office/officeart/2005/8/layout/orgChart1"/>
    <dgm:cxn modelId="{29374262-2358-4126-8F77-56FAC2548180}" type="presOf" srcId="{D75A122F-D12D-414D-B464-0B3073EFF641}" destId="{222E8302-DCB8-4F43-A249-5D52F4BFFEA6}" srcOrd="0" destOrd="0" presId="urn:microsoft.com/office/officeart/2005/8/layout/orgChart1"/>
    <dgm:cxn modelId="{64F60B44-5C92-42D0-BE8E-1033E6EFEC81}" type="presOf" srcId="{EC0269D9-E935-4C79-8A3A-488E63435EF9}" destId="{137DDB75-4E94-4EE2-A181-6A4988802A7C}" srcOrd="1" destOrd="0" presId="urn:microsoft.com/office/officeart/2005/8/layout/orgChart1"/>
    <dgm:cxn modelId="{C7C75E44-17DB-4D70-BE1B-D9BE81CB0753}" srcId="{3B12A8BE-75AF-482C-A232-39A235F9E2DC}" destId="{0F54D95F-E4E2-48A8-886B-102F2667CC97}" srcOrd="0" destOrd="0" parTransId="{E6B58C7A-3C2E-4600-8806-5533DCE75CC6}" sibTransId="{F5AA94B1-330B-4D91-89C6-52E149CE9F16}"/>
    <dgm:cxn modelId="{4768F864-89FA-4011-8D1D-F1CCF326484E}" type="presOf" srcId="{0F54D95F-E4E2-48A8-886B-102F2667CC97}" destId="{E0EE9A50-5BD2-4243-ACBA-C242404F3D5B}" srcOrd="0" destOrd="0" presId="urn:microsoft.com/office/officeart/2005/8/layout/orgChart1"/>
    <dgm:cxn modelId="{BA125067-20CF-44C7-B686-02C5AE3A477B}" type="presOf" srcId="{6F784A59-4161-44FA-B15B-665CA9CD5869}" destId="{A42236ED-8BFD-4960-9E11-44FF280E7E41}" srcOrd="0" destOrd="0" presId="urn:microsoft.com/office/officeart/2005/8/layout/orgChart1"/>
    <dgm:cxn modelId="{2C56C847-9837-46A6-A366-5BCCA4A19260}" srcId="{094A825F-72E8-4CC9-BD07-4E1E8DB8CFAF}" destId="{4F039337-F856-44B3-9FB8-47FDF1F617A4}" srcOrd="1" destOrd="0" parTransId="{08CC57E2-84AD-4475-B531-16106346DA3A}" sibTransId="{490851DE-FD1C-4173-8639-ED86A32B4CAE}"/>
    <dgm:cxn modelId="{70854770-0305-42D5-9ABA-14B652DD679E}" type="presOf" srcId="{63D5BC4B-6A37-46D2-AF47-84C8C9004BD9}" destId="{EEEACDB8-A8A5-430D-A2B6-FC2BB3FE0520}" srcOrd="0" destOrd="0" presId="urn:microsoft.com/office/officeart/2005/8/layout/orgChart1"/>
    <dgm:cxn modelId="{921D1B71-140C-435E-85C7-01C9995D4950}" srcId="{60E42424-3A5D-45CD-8E50-B8D1FC937567}" destId="{ABBAB934-0400-4535-B988-F6CD2C822237}" srcOrd="0" destOrd="0" parTransId="{9B1BD09F-6938-4681-8970-17E16F645419}" sibTransId="{8B1725CC-06D3-4B2F-96C5-B02E50367A99}"/>
    <dgm:cxn modelId="{772C9651-5414-4DFB-9DEA-CE130B4D722A}" srcId="{08F6113E-21FF-44A6-A700-0AA5ECB914EB}" destId="{D5E7DACB-E9F1-4C0C-B2EF-594C2C128B6E}" srcOrd="0" destOrd="0" parTransId="{EA4A285C-11DE-476C-8724-A91B86F8B082}" sibTransId="{3EB5A284-315F-414C-972B-E4B6404B096F}"/>
    <dgm:cxn modelId="{2B072A53-5B7D-4ECD-AC3B-793D65033CE3}" srcId="{3B12A8BE-75AF-482C-A232-39A235F9E2DC}" destId="{08F6113E-21FF-44A6-A700-0AA5ECB914EB}" srcOrd="1" destOrd="0" parTransId="{0DF427CA-24A8-4D6D-8F9C-ADE2B98FB009}" sibTransId="{6B9D20F8-2F3D-4264-B658-1DCB2C3D2B17}"/>
    <dgm:cxn modelId="{FFCF4D78-1CFE-45E4-92E6-01ED3580A61C}" srcId="{3B12A8BE-75AF-482C-A232-39A235F9E2DC}" destId="{EC0269D9-E935-4C79-8A3A-488E63435EF9}" srcOrd="4" destOrd="0" parTransId="{B23E654D-A967-4111-86C0-66A9B574388E}" sibTransId="{41DCB565-E425-4E00-AED9-0354846C1A11}"/>
    <dgm:cxn modelId="{E170747E-2AF3-4FFA-9BAF-488050477512}" type="presOf" srcId="{94533D6E-81A3-447B-B08F-954CB1F444ED}" destId="{B9C9FCE0-8F18-4512-8E73-B47441D4F1DB}" srcOrd="1" destOrd="0" presId="urn:microsoft.com/office/officeart/2005/8/layout/orgChart1"/>
    <dgm:cxn modelId="{8BAB4483-84CD-4423-8F0D-A8A7C65A4321}" type="presOf" srcId="{94754D7A-2D5C-409C-809F-154736ABA0A1}" destId="{2AFE5597-A9EF-419B-AF92-7774732353E3}" srcOrd="0" destOrd="0" presId="urn:microsoft.com/office/officeart/2005/8/layout/orgChart1"/>
    <dgm:cxn modelId="{F7DCBD83-5134-498B-A2A3-A74D2C444FF1}" srcId="{3B12A8BE-75AF-482C-A232-39A235F9E2DC}" destId="{60E42424-3A5D-45CD-8E50-B8D1FC937567}" srcOrd="3" destOrd="0" parTransId="{6F784A59-4161-44FA-B15B-665CA9CD5869}" sibTransId="{BA59A4A0-0AD2-43B1-96A8-28492F714DCD}"/>
    <dgm:cxn modelId="{BD99EC83-E57D-43AE-B36F-1110EC4DD9E5}" type="presOf" srcId="{08CC57E2-84AD-4475-B531-16106346DA3A}" destId="{797548EF-6D9E-4D23-ACB9-C6436046311C}" srcOrd="0" destOrd="0" presId="urn:microsoft.com/office/officeart/2005/8/layout/orgChart1"/>
    <dgm:cxn modelId="{B792FA83-D054-4209-8321-AEE2140F7931}" type="presOf" srcId="{60E42424-3A5D-45CD-8E50-B8D1FC937567}" destId="{55E2E209-8D70-4570-9434-0DED0AB7C197}" srcOrd="0" destOrd="0" presId="urn:microsoft.com/office/officeart/2005/8/layout/orgChart1"/>
    <dgm:cxn modelId="{B6488487-0398-4C38-8E38-2AE522B62D47}" type="presOf" srcId="{AC532625-8781-4D46-B941-926E25F513B8}" destId="{34EAA88A-CF29-47EF-AA3E-EFE081BDDA09}" srcOrd="1" destOrd="0" presId="urn:microsoft.com/office/officeart/2005/8/layout/orgChart1"/>
    <dgm:cxn modelId="{0AA3808D-B2D9-48AB-9E61-1AF13AF28894}" type="presOf" srcId="{AC532625-8781-4D46-B941-926E25F513B8}" destId="{CE58A28D-FC19-479F-9373-B5A8E61D8FDE}" srcOrd="0" destOrd="0" presId="urn:microsoft.com/office/officeart/2005/8/layout/orgChart1"/>
    <dgm:cxn modelId="{E7B54E8F-1334-4E70-8981-AA71B3B556B8}" type="presOf" srcId="{EA4A285C-11DE-476C-8724-A91B86F8B082}" destId="{91B6F43A-85DB-450B-A609-F04B0C79114D}" srcOrd="0" destOrd="0" presId="urn:microsoft.com/office/officeart/2005/8/layout/orgChart1"/>
    <dgm:cxn modelId="{7308FD94-E61B-458D-BDA3-D368BA57E753}" type="presOf" srcId="{0DF427CA-24A8-4D6D-8F9C-ADE2B98FB009}" destId="{8CC59FBF-C5FF-4B0C-AE9B-C46EAF006FC6}" srcOrd="0" destOrd="0" presId="urn:microsoft.com/office/officeart/2005/8/layout/orgChart1"/>
    <dgm:cxn modelId="{9C8FFF97-F2D2-4826-A0FC-66188ECD77A0}" type="presOf" srcId="{ABBAB934-0400-4535-B988-F6CD2C822237}" destId="{16D15C3F-12FC-480E-8F90-F44CE7DFF58E}" srcOrd="1" destOrd="0" presId="urn:microsoft.com/office/officeart/2005/8/layout/orgChart1"/>
    <dgm:cxn modelId="{37461A98-3C41-43EC-9E1B-DF744660014F}" type="presOf" srcId="{5F5DFFBB-46E5-4802-8BCE-82DC748B4DDC}" destId="{CC2BBE34-904E-430C-86FC-2E683EE33D3C}" srcOrd="0" destOrd="0" presId="urn:microsoft.com/office/officeart/2005/8/layout/orgChart1"/>
    <dgm:cxn modelId="{B83D519B-408D-43FE-9D15-AF8A1E0D1E33}" srcId="{40408B11-1322-443D-8F31-6252ED71A180}" destId="{94533D6E-81A3-447B-B08F-954CB1F444ED}" srcOrd="1" destOrd="0" parTransId="{3447D047-7013-4766-9182-F5D515DA8834}" sibTransId="{1B3EB606-F5E8-46A0-A44A-2AC9B0E3E70F}"/>
    <dgm:cxn modelId="{3FFACA9C-6539-4B55-AB5F-61AC3DD4432B}" type="presOf" srcId="{B23E654D-A967-4111-86C0-66A9B574388E}" destId="{E08FE868-E3F8-468F-A0E3-C802C0A71886}" srcOrd="0" destOrd="0" presId="urn:microsoft.com/office/officeart/2005/8/layout/orgChart1"/>
    <dgm:cxn modelId="{55CB09A0-3C0B-47CF-A3DD-9CD676AEDCA1}" type="presOf" srcId="{5F5DFFBB-46E5-4802-8BCE-82DC748B4DDC}" destId="{85AC5DE0-DDA7-43BE-B411-D78DA44DBABE}" srcOrd="1" destOrd="0" presId="urn:microsoft.com/office/officeart/2005/8/layout/orgChart1"/>
    <dgm:cxn modelId="{2FEC27A1-1E6C-489C-A0BF-BB734B2E947F}" type="presOf" srcId="{E84330E5-1405-43A5-A4A1-B8F7144C6844}" destId="{754F07FA-0AB9-4C99-A05A-B931CE344CC1}" srcOrd="0" destOrd="0" presId="urn:microsoft.com/office/officeart/2005/8/layout/orgChart1"/>
    <dgm:cxn modelId="{78B730A5-67B4-4708-B00F-51D895E1AB9E}" srcId="{0F54D95F-E4E2-48A8-886B-102F2667CC97}" destId="{E84330E5-1405-43A5-A4A1-B8F7144C6844}" srcOrd="0" destOrd="0" parTransId="{BF470CDF-3C00-47FF-B32F-E3D4B09A9001}" sibTransId="{3C2C31DA-E79A-45D5-9214-A9C64518B0D0}"/>
    <dgm:cxn modelId="{15BBD3A9-8C66-4F06-AB99-6431C868D454}" type="presOf" srcId="{63D5BC4B-6A37-46D2-AF47-84C8C9004BD9}" destId="{4242F58D-D3B8-48CC-8548-67FC8BC2FFD3}" srcOrd="1" destOrd="0" presId="urn:microsoft.com/office/officeart/2005/8/layout/orgChart1"/>
    <dgm:cxn modelId="{21E487AC-9105-47D4-B078-37B9D6CF44DD}" type="presOf" srcId="{B2902D79-E6CA-4F00-82FB-774442300D2D}" destId="{65B78E86-E249-4357-ADF3-85CEACA14148}" srcOrd="0" destOrd="0" presId="urn:microsoft.com/office/officeart/2005/8/layout/orgChart1"/>
    <dgm:cxn modelId="{E081AEAC-5FD2-4098-8845-41E26580FB65}" type="presOf" srcId="{9223192A-87E6-4666-A8D6-32F8C0691028}" destId="{05AC6A8C-31C2-413C-BA18-926A589450BA}" srcOrd="1" destOrd="0" presId="urn:microsoft.com/office/officeart/2005/8/layout/orgChart1"/>
    <dgm:cxn modelId="{320E7AB1-927C-4E79-A238-B552B3BE99D4}" type="presOf" srcId="{94533D6E-81A3-447B-B08F-954CB1F444ED}" destId="{BD8A90A7-378D-4559-8D4F-D75E1FF3637F}" srcOrd="0" destOrd="0" presId="urn:microsoft.com/office/officeart/2005/8/layout/orgChart1"/>
    <dgm:cxn modelId="{EC279EB7-82A8-4D10-9619-CE675077BF5E}" type="presOf" srcId="{EC0269D9-E935-4C79-8A3A-488E63435EF9}" destId="{0D964FA0-C86B-41B3-97DF-D443CC5B4266}" srcOrd="0" destOrd="0" presId="urn:microsoft.com/office/officeart/2005/8/layout/orgChart1"/>
    <dgm:cxn modelId="{99A765BA-4402-46C4-B926-FFFB3D2A127F}" type="presOf" srcId="{08F6113E-21FF-44A6-A700-0AA5ECB914EB}" destId="{D97CA367-1D80-432A-858C-A8B66E8E497E}" srcOrd="1" destOrd="0" presId="urn:microsoft.com/office/officeart/2005/8/layout/orgChart1"/>
    <dgm:cxn modelId="{229780BF-85F6-4C24-AEBD-DE266D948039}" type="presOf" srcId="{08F6113E-21FF-44A6-A700-0AA5ECB914EB}" destId="{5B61B38E-FAB0-40E1-804D-2FBE4CA67969}" srcOrd="0" destOrd="0" presId="urn:microsoft.com/office/officeart/2005/8/layout/orgChart1"/>
    <dgm:cxn modelId="{8DFF16C8-8A23-4A3D-865F-E447C79E6BB6}" srcId="{40408B11-1322-443D-8F31-6252ED71A180}" destId="{63D5BC4B-6A37-46D2-AF47-84C8C9004BD9}" srcOrd="0" destOrd="0" parTransId="{9AFF3A73-FF21-40C2-AB13-E677733B5405}" sibTransId="{FA654D47-CE82-46D7-8CF4-429BE1879F42}"/>
    <dgm:cxn modelId="{E13CA5C8-6900-4CD2-AB6F-C90EB9F22C7B}" type="presOf" srcId="{40408B11-1322-443D-8F31-6252ED71A180}" destId="{80DA9D13-B859-4C7F-959E-F5C6602CE14F}" srcOrd="0" destOrd="0" presId="urn:microsoft.com/office/officeart/2005/8/layout/orgChart1"/>
    <dgm:cxn modelId="{AF57A3D2-B44D-4F49-80C2-D48D246A3759}" type="presOf" srcId="{30188271-F71E-486C-BB91-D23A5C80192A}" destId="{94774CA3-41CB-457E-A29F-6582E356D214}" srcOrd="0" destOrd="0" presId="urn:microsoft.com/office/officeart/2005/8/layout/orgChart1"/>
    <dgm:cxn modelId="{C37EACD2-3EC0-4649-80D9-BC1551243E0D}" srcId="{EC0269D9-E935-4C79-8A3A-488E63435EF9}" destId="{5F5DFFBB-46E5-4802-8BCE-82DC748B4DDC}" srcOrd="1" destOrd="0" parTransId="{94754D7A-2D5C-409C-809F-154736ABA0A1}" sibTransId="{00B97FB8-A843-4267-86CB-AA4519033B01}"/>
    <dgm:cxn modelId="{2B63F3D6-CF6D-44DD-B28F-AF4E2A8FBAF9}" type="presOf" srcId="{D5E7DACB-E9F1-4C0C-B2EF-594C2C128B6E}" destId="{C1193666-991F-4D6B-A45C-EB76DBCE2187}" srcOrd="1" destOrd="0" presId="urn:microsoft.com/office/officeart/2005/8/layout/orgChart1"/>
    <dgm:cxn modelId="{FF2F70DB-0E1E-40CA-8639-36C2FB6B2E5A}" type="presOf" srcId="{3B12A8BE-75AF-482C-A232-39A235F9E2DC}" destId="{18F22604-AAF7-4AA5-9ED9-15880B3F1A2C}" srcOrd="0" destOrd="0" presId="urn:microsoft.com/office/officeart/2005/8/layout/orgChart1"/>
    <dgm:cxn modelId="{9A1238DC-8242-4F48-8C31-F747EDFD6B3E}" type="presOf" srcId="{E6B58C7A-3C2E-4600-8806-5533DCE75CC6}" destId="{5B83CC81-87F8-448A-830C-433F5EC63D28}" srcOrd="0" destOrd="0" presId="urn:microsoft.com/office/officeart/2005/8/layout/orgChart1"/>
    <dgm:cxn modelId="{48C0EEDD-E4D5-444A-8B8D-FAC160794C07}" type="presOf" srcId="{60E42424-3A5D-45CD-8E50-B8D1FC937567}" destId="{D86EF8CA-CB93-46CA-8C79-BCE1575CC38A}" srcOrd="1" destOrd="0" presId="urn:microsoft.com/office/officeart/2005/8/layout/orgChart1"/>
    <dgm:cxn modelId="{B6FD06E1-1023-48B8-86CE-F40BA1D229FB}" type="presOf" srcId="{0F54D95F-E4E2-48A8-886B-102F2667CC97}" destId="{3E460A7C-E5F5-4DCE-AF70-14BDF0884FC6}" srcOrd="1" destOrd="0" presId="urn:microsoft.com/office/officeart/2005/8/layout/orgChart1"/>
    <dgm:cxn modelId="{ED905EE8-7C56-47BC-84D1-FB03A2932ABC}" type="presOf" srcId="{094A825F-72E8-4CC9-BD07-4E1E8DB8CFAF}" destId="{1F14DE2D-A989-4CAE-AB4E-CCFED331678C}" srcOrd="1" destOrd="0" presId="urn:microsoft.com/office/officeart/2005/8/layout/orgChart1"/>
    <dgm:cxn modelId="{0441BCEB-F930-4A51-BAA4-2263E2B29052}" type="presOf" srcId="{ABBAB934-0400-4535-B988-F6CD2C822237}" destId="{6568A551-DA3E-4669-B6CC-F343BC588A12}" srcOrd="0" destOrd="0" presId="urn:microsoft.com/office/officeart/2005/8/layout/orgChart1"/>
    <dgm:cxn modelId="{9CA74EEF-CF5B-47FE-895F-7E8D9A96273B}" type="presOf" srcId="{BF470CDF-3C00-47FF-B32F-E3D4B09A9001}" destId="{C108B6A5-FD3C-48AD-B3A8-ED79A8909779}" srcOrd="0" destOrd="0" presId="urn:microsoft.com/office/officeart/2005/8/layout/orgChart1"/>
    <dgm:cxn modelId="{15B8B9F2-40E6-47DA-B701-32304BFB8D1F}" type="presOf" srcId="{E84330E5-1405-43A5-A4A1-B8F7144C6844}" destId="{D8AE1BC3-680B-4C82-94A5-934AD2E6F17C}" srcOrd="1" destOrd="0" presId="urn:microsoft.com/office/officeart/2005/8/layout/orgChart1"/>
    <dgm:cxn modelId="{E27038F9-DE49-4CB5-82ED-8BDC9C37BB77}" type="presOf" srcId="{40408B11-1322-443D-8F31-6252ED71A180}" destId="{28668E99-272C-488E-8619-7DBD4B4BBDD6}" srcOrd="1" destOrd="0" presId="urn:microsoft.com/office/officeart/2005/8/layout/orgChart1"/>
    <dgm:cxn modelId="{B806E6FC-869C-4F37-90CB-E4FB82765AEF}" srcId="{094A825F-72E8-4CC9-BD07-4E1E8DB8CFAF}" destId="{9223192A-87E6-4666-A8D6-32F8C0691028}" srcOrd="0" destOrd="0" parTransId="{30188271-F71E-486C-BB91-D23A5C80192A}" sibTransId="{DCFB49E3-8390-458A-9546-3A5155D52A6B}"/>
    <dgm:cxn modelId="{4DE1A089-4F15-429B-AA56-C464CBBBEA16}" type="presParOf" srcId="{8E202595-BFDC-45EC-A088-99B35C54EE43}" destId="{352F22C9-C5BF-4D6F-8945-3FCA8169762A}" srcOrd="0" destOrd="0" presId="urn:microsoft.com/office/officeart/2005/8/layout/orgChart1"/>
    <dgm:cxn modelId="{83897D49-F985-4765-93BE-4E976EF5191E}" type="presParOf" srcId="{352F22C9-C5BF-4D6F-8945-3FCA8169762A}" destId="{0563F5F7-69E9-4D34-877F-D95F713BDEF5}" srcOrd="0" destOrd="0" presId="urn:microsoft.com/office/officeart/2005/8/layout/orgChart1"/>
    <dgm:cxn modelId="{45BAC08F-7E14-46E3-A68E-F8E8901D4A49}" type="presParOf" srcId="{0563F5F7-69E9-4D34-877F-D95F713BDEF5}" destId="{18F22604-AAF7-4AA5-9ED9-15880B3F1A2C}" srcOrd="0" destOrd="0" presId="urn:microsoft.com/office/officeart/2005/8/layout/orgChart1"/>
    <dgm:cxn modelId="{384AC9EB-FE71-4DCF-8BD9-F5AF53AE3D06}" type="presParOf" srcId="{0563F5F7-69E9-4D34-877F-D95F713BDEF5}" destId="{7224606B-D913-4DF8-BA1D-EA055FDDC902}" srcOrd="1" destOrd="0" presId="urn:microsoft.com/office/officeart/2005/8/layout/orgChart1"/>
    <dgm:cxn modelId="{2542037B-FA66-4BE0-BE48-A59F64DB77F0}" type="presParOf" srcId="{352F22C9-C5BF-4D6F-8945-3FCA8169762A}" destId="{FE1C5D4A-D9A6-470C-9714-97AD5B96B0CB}" srcOrd="1" destOrd="0" presId="urn:microsoft.com/office/officeart/2005/8/layout/orgChart1"/>
    <dgm:cxn modelId="{EB5A1A7E-990F-4F51-BB1B-26555D436D87}" type="presParOf" srcId="{FE1C5D4A-D9A6-470C-9714-97AD5B96B0CB}" destId="{5B83CC81-87F8-448A-830C-433F5EC63D28}" srcOrd="0" destOrd="0" presId="urn:microsoft.com/office/officeart/2005/8/layout/orgChart1"/>
    <dgm:cxn modelId="{40FF76B9-A6CF-49AB-8794-17BF0B282BE8}" type="presParOf" srcId="{FE1C5D4A-D9A6-470C-9714-97AD5B96B0CB}" destId="{6E4C5822-6544-4980-B37B-DF1052B27CC7}" srcOrd="1" destOrd="0" presId="urn:microsoft.com/office/officeart/2005/8/layout/orgChart1"/>
    <dgm:cxn modelId="{BABB0C73-7EE6-45D3-97D8-23C7C98BA6D7}" type="presParOf" srcId="{6E4C5822-6544-4980-B37B-DF1052B27CC7}" destId="{08ED6B33-0B56-439E-BA59-25A644320053}" srcOrd="0" destOrd="0" presId="urn:microsoft.com/office/officeart/2005/8/layout/orgChart1"/>
    <dgm:cxn modelId="{57BC639E-A80C-4D50-9894-45F06D623FD4}" type="presParOf" srcId="{08ED6B33-0B56-439E-BA59-25A644320053}" destId="{E0EE9A50-5BD2-4243-ACBA-C242404F3D5B}" srcOrd="0" destOrd="0" presId="urn:microsoft.com/office/officeart/2005/8/layout/orgChart1"/>
    <dgm:cxn modelId="{D5B95409-5157-4B50-A873-D3A4D1B1DB86}" type="presParOf" srcId="{08ED6B33-0B56-439E-BA59-25A644320053}" destId="{3E460A7C-E5F5-4DCE-AF70-14BDF0884FC6}" srcOrd="1" destOrd="0" presId="urn:microsoft.com/office/officeart/2005/8/layout/orgChart1"/>
    <dgm:cxn modelId="{C566F27C-2E49-4DB7-9B53-0D2417EC9F6D}" type="presParOf" srcId="{6E4C5822-6544-4980-B37B-DF1052B27CC7}" destId="{D84C53E8-53CB-4324-8D85-51824D5A2D50}" srcOrd="1" destOrd="0" presId="urn:microsoft.com/office/officeart/2005/8/layout/orgChart1"/>
    <dgm:cxn modelId="{76EE38AB-9BCF-4D0D-BACF-E73246D705D1}" type="presParOf" srcId="{D84C53E8-53CB-4324-8D85-51824D5A2D50}" destId="{C108B6A5-FD3C-48AD-B3A8-ED79A8909779}" srcOrd="0" destOrd="0" presId="urn:microsoft.com/office/officeart/2005/8/layout/orgChart1"/>
    <dgm:cxn modelId="{EB26DB40-8CA5-4A47-BAE8-9C4D753D86F0}" type="presParOf" srcId="{D84C53E8-53CB-4324-8D85-51824D5A2D50}" destId="{C2EAF203-CA3B-43A1-A6B8-B1408E6917F7}" srcOrd="1" destOrd="0" presId="urn:microsoft.com/office/officeart/2005/8/layout/orgChart1"/>
    <dgm:cxn modelId="{88FB12FF-2DB5-4CBF-9DA8-50C9C4F7E7E7}" type="presParOf" srcId="{C2EAF203-CA3B-43A1-A6B8-B1408E6917F7}" destId="{D06184E7-5D0D-49ED-B6B9-FB23F6E37A07}" srcOrd="0" destOrd="0" presId="urn:microsoft.com/office/officeart/2005/8/layout/orgChart1"/>
    <dgm:cxn modelId="{9FFC80C0-42A2-48ED-A804-6D4659EDF358}" type="presParOf" srcId="{D06184E7-5D0D-49ED-B6B9-FB23F6E37A07}" destId="{754F07FA-0AB9-4C99-A05A-B931CE344CC1}" srcOrd="0" destOrd="0" presId="urn:microsoft.com/office/officeart/2005/8/layout/orgChart1"/>
    <dgm:cxn modelId="{7CFCE26A-2972-470C-9682-A23C64B08BA0}" type="presParOf" srcId="{D06184E7-5D0D-49ED-B6B9-FB23F6E37A07}" destId="{D8AE1BC3-680B-4C82-94A5-934AD2E6F17C}" srcOrd="1" destOrd="0" presId="urn:microsoft.com/office/officeart/2005/8/layout/orgChart1"/>
    <dgm:cxn modelId="{9E5BFBFD-4A29-4ECE-A72F-5FC3CC4CC9A2}" type="presParOf" srcId="{C2EAF203-CA3B-43A1-A6B8-B1408E6917F7}" destId="{F7580C38-0F16-4172-ABB4-BB1DE60B6582}" srcOrd="1" destOrd="0" presId="urn:microsoft.com/office/officeart/2005/8/layout/orgChart1"/>
    <dgm:cxn modelId="{588BD8B2-FC95-4491-A8E0-B6C781ABC527}" type="presParOf" srcId="{C2EAF203-CA3B-43A1-A6B8-B1408E6917F7}" destId="{6A9DAC75-B646-47D4-8A71-1CFAA277D7FB}" srcOrd="2" destOrd="0" presId="urn:microsoft.com/office/officeart/2005/8/layout/orgChart1"/>
    <dgm:cxn modelId="{2E1D6281-47D5-47DB-9C69-0A65A88D09CA}" type="presParOf" srcId="{6E4C5822-6544-4980-B37B-DF1052B27CC7}" destId="{78F60C13-ACCB-4435-A930-7E4C43084636}" srcOrd="2" destOrd="0" presId="urn:microsoft.com/office/officeart/2005/8/layout/orgChart1"/>
    <dgm:cxn modelId="{B7CC2B7B-6C0F-4D01-AD0A-E8EEE78EF0F8}" type="presParOf" srcId="{FE1C5D4A-D9A6-470C-9714-97AD5B96B0CB}" destId="{8CC59FBF-C5FF-4B0C-AE9B-C46EAF006FC6}" srcOrd="2" destOrd="0" presId="urn:microsoft.com/office/officeart/2005/8/layout/orgChart1"/>
    <dgm:cxn modelId="{4623A8F5-01B2-4782-8256-8734D70FBF5D}" type="presParOf" srcId="{FE1C5D4A-D9A6-470C-9714-97AD5B96B0CB}" destId="{211F54AF-A2DF-4EF3-A1B9-B2BB5ECAE24E}" srcOrd="3" destOrd="0" presId="urn:microsoft.com/office/officeart/2005/8/layout/orgChart1"/>
    <dgm:cxn modelId="{BDA9D1B0-FE54-4202-B17E-81EFA1E04792}" type="presParOf" srcId="{211F54AF-A2DF-4EF3-A1B9-B2BB5ECAE24E}" destId="{09B76550-F6D6-4482-A8F2-277112E8B789}" srcOrd="0" destOrd="0" presId="urn:microsoft.com/office/officeart/2005/8/layout/orgChart1"/>
    <dgm:cxn modelId="{E83C305C-0309-41D0-8E88-707D51D3428F}" type="presParOf" srcId="{09B76550-F6D6-4482-A8F2-277112E8B789}" destId="{5B61B38E-FAB0-40E1-804D-2FBE4CA67969}" srcOrd="0" destOrd="0" presId="urn:microsoft.com/office/officeart/2005/8/layout/orgChart1"/>
    <dgm:cxn modelId="{2F77E374-5E42-4B4B-BEE3-861EA34ED2E7}" type="presParOf" srcId="{09B76550-F6D6-4482-A8F2-277112E8B789}" destId="{D97CA367-1D80-432A-858C-A8B66E8E497E}" srcOrd="1" destOrd="0" presId="urn:microsoft.com/office/officeart/2005/8/layout/orgChart1"/>
    <dgm:cxn modelId="{37DE58A5-DEA0-42BA-A818-1EEAE04B4AA7}" type="presParOf" srcId="{211F54AF-A2DF-4EF3-A1B9-B2BB5ECAE24E}" destId="{2D95638A-5611-4A73-B3BF-21CF0E43052F}" srcOrd="1" destOrd="0" presId="urn:microsoft.com/office/officeart/2005/8/layout/orgChart1"/>
    <dgm:cxn modelId="{08B694F9-E7BC-4E57-ABD6-C649F1A0641D}" type="presParOf" srcId="{2D95638A-5611-4A73-B3BF-21CF0E43052F}" destId="{91B6F43A-85DB-450B-A609-F04B0C79114D}" srcOrd="0" destOrd="0" presId="urn:microsoft.com/office/officeart/2005/8/layout/orgChart1"/>
    <dgm:cxn modelId="{1980BDB6-9D45-4667-A8B4-6D3605AE9950}" type="presParOf" srcId="{2D95638A-5611-4A73-B3BF-21CF0E43052F}" destId="{C4A9241C-AEE7-4CB5-983B-D3D80C2424B7}" srcOrd="1" destOrd="0" presId="urn:microsoft.com/office/officeart/2005/8/layout/orgChart1"/>
    <dgm:cxn modelId="{3D4096A3-91E9-4B19-97FA-932C91957337}" type="presParOf" srcId="{C4A9241C-AEE7-4CB5-983B-D3D80C2424B7}" destId="{02F38E8A-A307-4A38-86B2-648CD1011D5B}" srcOrd="0" destOrd="0" presId="urn:microsoft.com/office/officeart/2005/8/layout/orgChart1"/>
    <dgm:cxn modelId="{63477F1F-0A91-4B98-8415-7EC2BEE19AF1}" type="presParOf" srcId="{02F38E8A-A307-4A38-86B2-648CD1011D5B}" destId="{E310F7ED-B2A2-484B-A28F-5EBA36D77C3E}" srcOrd="0" destOrd="0" presId="urn:microsoft.com/office/officeart/2005/8/layout/orgChart1"/>
    <dgm:cxn modelId="{5F16CA9A-48E0-46C9-BB36-24C050837E5D}" type="presParOf" srcId="{02F38E8A-A307-4A38-86B2-648CD1011D5B}" destId="{C1193666-991F-4D6B-A45C-EB76DBCE2187}" srcOrd="1" destOrd="0" presId="urn:microsoft.com/office/officeart/2005/8/layout/orgChart1"/>
    <dgm:cxn modelId="{059F5775-59A4-4519-890D-552D1C065CFF}" type="presParOf" srcId="{C4A9241C-AEE7-4CB5-983B-D3D80C2424B7}" destId="{C5A9E523-7E95-44AF-9D7E-CD4455B89E43}" srcOrd="1" destOrd="0" presId="urn:microsoft.com/office/officeart/2005/8/layout/orgChart1"/>
    <dgm:cxn modelId="{C3881520-E4FB-47A8-9A7A-9D559041B314}" type="presParOf" srcId="{C4A9241C-AEE7-4CB5-983B-D3D80C2424B7}" destId="{536B6D06-7DF7-446A-AC6A-0C4413574A46}" srcOrd="2" destOrd="0" presId="urn:microsoft.com/office/officeart/2005/8/layout/orgChart1"/>
    <dgm:cxn modelId="{4996F5BD-75B4-4FB8-A8FE-CDF25253FC28}" type="presParOf" srcId="{211F54AF-A2DF-4EF3-A1B9-B2BB5ECAE24E}" destId="{E4FC37D5-244A-460E-89DF-8A0CA6BE8AAA}" srcOrd="2" destOrd="0" presId="urn:microsoft.com/office/officeart/2005/8/layout/orgChart1"/>
    <dgm:cxn modelId="{B70679A8-7A4D-4039-9F45-0A91B9B00579}" type="presParOf" srcId="{FE1C5D4A-D9A6-470C-9714-97AD5B96B0CB}" destId="{222E8302-DCB8-4F43-A249-5D52F4BFFEA6}" srcOrd="4" destOrd="0" presId="urn:microsoft.com/office/officeart/2005/8/layout/orgChart1"/>
    <dgm:cxn modelId="{DF76DAAA-3C97-4FFA-A555-AB066C739669}" type="presParOf" srcId="{FE1C5D4A-D9A6-470C-9714-97AD5B96B0CB}" destId="{63790FE0-CEFB-4F5B-A086-1B8772391135}" srcOrd="5" destOrd="0" presId="urn:microsoft.com/office/officeart/2005/8/layout/orgChart1"/>
    <dgm:cxn modelId="{C8C43002-43D3-4EB2-A0F0-B082D308E2DC}" type="presParOf" srcId="{63790FE0-CEFB-4F5B-A086-1B8772391135}" destId="{6E31BBC8-7E02-45D6-A523-1491869F041D}" srcOrd="0" destOrd="0" presId="urn:microsoft.com/office/officeart/2005/8/layout/orgChart1"/>
    <dgm:cxn modelId="{F2B41367-FA23-421C-B768-42C460CF382D}" type="presParOf" srcId="{6E31BBC8-7E02-45D6-A523-1491869F041D}" destId="{F3EFB421-126E-49B8-A02D-D793B8D1C2E0}" srcOrd="0" destOrd="0" presId="urn:microsoft.com/office/officeart/2005/8/layout/orgChart1"/>
    <dgm:cxn modelId="{89416E04-8F1B-4387-8EB0-45A9175E1189}" type="presParOf" srcId="{6E31BBC8-7E02-45D6-A523-1491869F041D}" destId="{1F14DE2D-A989-4CAE-AB4E-CCFED331678C}" srcOrd="1" destOrd="0" presId="urn:microsoft.com/office/officeart/2005/8/layout/orgChart1"/>
    <dgm:cxn modelId="{C9110F2A-0FD1-4DC8-BBEB-6372B64B97C8}" type="presParOf" srcId="{63790FE0-CEFB-4F5B-A086-1B8772391135}" destId="{9B804CE1-5FC8-40D0-A256-0A92865CE793}" srcOrd="1" destOrd="0" presId="urn:microsoft.com/office/officeart/2005/8/layout/orgChart1"/>
    <dgm:cxn modelId="{15E464A1-DBB3-4AD7-A53B-D454E7058657}" type="presParOf" srcId="{9B804CE1-5FC8-40D0-A256-0A92865CE793}" destId="{94774CA3-41CB-457E-A29F-6582E356D214}" srcOrd="0" destOrd="0" presId="urn:microsoft.com/office/officeart/2005/8/layout/orgChart1"/>
    <dgm:cxn modelId="{CFDC8CEC-82C4-433C-B715-1F394A7CFB6D}" type="presParOf" srcId="{9B804CE1-5FC8-40D0-A256-0A92865CE793}" destId="{81C64D24-5911-4179-BBB1-67576D2244DA}" srcOrd="1" destOrd="0" presId="urn:microsoft.com/office/officeart/2005/8/layout/orgChart1"/>
    <dgm:cxn modelId="{2FAF81E5-5F05-419F-BAD6-1BAB819E9452}" type="presParOf" srcId="{81C64D24-5911-4179-BBB1-67576D2244DA}" destId="{3097A527-EEAD-4387-A926-5BF2325B3697}" srcOrd="0" destOrd="0" presId="urn:microsoft.com/office/officeart/2005/8/layout/orgChart1"/>
    <dgm:cxn modelId="{88BA6EAC-2B2F-46E5-B524-2F9F22163C25}" type="presParOf" srcId="{3097A527-EEAD-4387-A926-5BF2325B3697}" destId="{D1C511EA-42DA-4506-8DB6-BF989FE7123C}" srcOrd="0" destOrd="0" presId="urn:microsoft.com/office/officeart/2005/8/layout/orgChart1"/>
    <dgm:cxn modelId="{CA411372-9E87-4C55-86B2-5C63B2F19468}" type="presParOf" srcId="{3097A527-EEAD-4387-A926-5BF2325B3697}" destId="{05AC6A8C-31C2-413C-BA18-926A589450BA}" srcOrd="1" destOrd="0" presId="urn:microsoft.com/office/officeart/2005/8/layout/orgChart1"/>
    <dgm:cxn modelId="{81D302DC-2143-4516-A995-1C3F9EFB6C23}" type="presParOf" srcId="{81C64D24-5911-4179-BBB1-67576D2244DA}" destId="{5BCC7B06-88AD-4D8C-9E94-8274AB4873E6}" srcOrd="1" destOrd="0" presId="urn:microsoft.com/office/officeart/2005/8/layout/orgChart1"/>
    <dgm:cxn modelId="{4F0CA51A-37C9-4528-B718-E41D8DC57A2D}" type="presParOf" srcId="{81C64D24-5911-4179-BBB1-67576D2244DA}" destId="{B038B546-DCD7-4E5A-92A3-4A835935EC4A}" srcOrd="2" destOrd="0" presId="urn:microsoft.com/office/officeart/2005/8/layout/orgChart1"/>
    <dgm:cxn modelId="{133E287B-3ECF-47CC-A622-FDC3EE0A9F1C}" type="presParOf" srcId="{9B804CE1-5FC8-40D0-A256-0A92865CE793}" destId="{797548EF-6D9E-4D23-ACB9-C6436046311C}" srcOrd="2" destOrd="0" presId="urn:microsoft.com/office/officeart/2005/8/layout/orgChart1"/>
    <dgm:cxn modelId="{D67FB3B2-502C-437E-A648-0AC15E1C4109}" type="presParOf" srcId="{9B804CE1-5FC8-40D0-A256-0A92865CE793}" destId="{7EDEF53A-1858-4D23-AC23-B02572897831}" srcOrd="3" destOrd="0" presId="urn:microsoft.com/office/officeart/2005/8/layout/orgChart1"/>
    <dgm:cxn modelId="{6912FEEB-AFFE-49C5-9688-17A99C53CE7A}" type="presParOf" srcId="{7EDEF53A-1858-4D23-AC23-B02572897831}" destId="{6CAC2FB5-E553-4603-BFEB-E74E003C5C65}" srcOrd="0" destOrd="0" presId="urn:microsoft.com/office/officeart/2005/8/layout/orgChart1"/>
    <dgm:cxn modelId="{913E0BD7-1C50-40B9-8B38-0E010666AF39}" type="presParOf" srcId="{6CAC2FB5-E553-4603-BFEB-E74E003C5C65}" destId="{B9345DD8-67F0-401B-AF9F-B19AD406B0D0}" srcOrd="0" destOrd="0" presId="urn:microsoft.com/office/officeart/2005/8/layout/orgChart1"/>
    <dgm:cxn modelId="{F7B5AED1-DD6A-4513-9AB9-C8D922DBF01C}" type="presParOf" srcId="{6CAC2FB5-E553-4603-BFEB-E74E003C5C65}" destId="{D91D2292-9679-4D9C-91A7-68B810D96AEF}" srcOrd="1" destOrd="0" presId="urn:microsoft.com/office/officeart/2005/8/layout/orgChart1"/>
    <dgm:cxn modelId="{6B1255F4-48D9-4D04-99A7-C3354F1B2DF2}" type="presParOf" srcId="{7EDEF53A-1858-4D23-AC23-B02572897831}" destId="{E125123A-AF6B-432A-B3EC-34D05C852CA5}" srcOrd="1" destOrd="0" presId="urn:microsoft.com/office/officeart/2005/8/layout/orgChart1"/>
    <dgm:cxn modelId="{1E02C7F7-1A5C-422F-A729-0806926265CE}" type="presParOf" srcId="{7EDEF53A-1858-4D23-AC23-B02572897831}" destId="{52A8DCAB-DD34-4B52-971A-32F9EEA4DD10}" srcOrd="2" destOrd="0" presId="urn:microsoft.com/office/officeart/2005/8/layout/orgChart1"/>
    <dgm:cxn modelId="{8AF5248E-8EFC-4027-ACC1-51379A20E2E4}" type="presParOf" srcId="{63790FE0-CEFB-4F5B-A086-1B8772391135}" destId="{2818D74A-6292-48B6-8742-262F9593C268}" srcOrd="2" destOrd="0" presId="urn:microsoft.com/office/officeart/2005/8/layout/orgChart1"/>
    <dgm:cxn modelId="{7CC9D866-C970-4CBC-BD8E-1B5A53518133}" type="presParOf" srcId="{FE1C5D4A-D9A6-470C-9714-97AD5B96B0CB}" destId="{A42236ED-8BFD-4960-9E11-44FF280E7E41}" srcOrd="6" destOrd="0" presId="urn:microsoft.com/office/officeart/2005/8/layout/orgChart1"/>
    <dgm:cxn modelId="{D46B635C-6A41-4D5F-895F-FFDD3E05BFF8}" type="presParOf" srcId="{FE1C5D4A-D9A6-470C-9714-97AD5B96B0CB}" destId="{6DB56137-CA6A-47B1-8D8C-3282A16033FE}" srcOrd="7" destOrd="0" presId="urn:microsoft.com/office/officeart/2005/8/layout/orgChart1"/>
    <dgm:cxn modelId="{89076FFE-B017-4BD9-89DF-B22938B8AA11}" type="presParOf" srcId="{6DB56137-CA6A-47B1-8D8C-3282A16033FE}" destId="{FCAB67EB-68BC-4183-A762-6455518C95DB}" srcOrd="0" destOrd="0" presId="urn:microsoft.com/office/officeart/2005/8/layout/orgChart1"/>
    <dgm:cxn modelId="{43893C79-E45A-4902-94BB-9C5EFE48F6B6}" type="presParOf" srcId="{FCAB67EB-68BC-4183-A762-6455518C95DB}" destId="{55E2E209-8D70-4570-9434-0DED0AB7C197}" srcOrd="0" destOrd="0" presId="urn:microsoft.com/office/officeart/2005/8/layout/orgChart1"/>
    <dgm:cxn modelId="{B173FFF5-246A-4885-855C-F3CB663C05F3}" type="presParOf" srcId="{FCAB67EB-68BC-4183-A762-6455518C95DB}" destId="{D86EF8CA-CB93-46CA-8C79-BCE1575CC38A}" srcOrd="1" destOrd="0" presId="urn:microsoft.com/office/officeart/2005/8/layout/orgChart1"/>
    <dgm:cxn modelId="{3C3192E5-B2AD-4CA1-9DCF-71BC5CC2832D}" type="presParOf" srcId="{6DB56137-CA6A-47B1-8D8C-3282A16033FE}" destId="{EE7DCC3F-F48F-46F5-A8DA-EE795104C9C6}" srcOrd="1" destOrd="0" presId="urn:microsoft.com/office/officeart/2005/8/layout/orgChart1"/>
    <dgm:cxn modelId="{301D79F8-A3AE-4C7C-974F-2AA52A6CFBB8}" type="presParOf" srcId="{EE7DCC3F-F48F-46F5-A8DA-EE795104C9C6}" destId="{8B76B7F4-94B5-465D-A297-12C09DC265DD}" srcOrd="0" destOrd="0" presId="urn:microsoft.com/office/officeart/2005/8/layout/orgChart1"/>
    <dgm:cxn modelId="{730C526B-910D-4ABF-BE3D-9792D77A4B89}" type="presParOf" srcId="{EE7DCC3F-F48F-46F5-A8DA-EE795104C9C6}" destId="{628E6929-9FBF-4108-8560-8DD2DD373B80}" srcOrd="1" destOrd="0" presId="urn:microsoft.com/office/officeart/2005/8/layout/orgChart1"/>
    <dgm:cxn modelId="{57A6C2A6-E3C1-455A-BB52-E6F324BFFCB4}" type="presParOf" srcId="{628E6929-9FBF-4108-8560-8DD2DD373B80}" destId="{7D841387-A1BA-4198-AB98-11508415CC44}" srcOrd="0" destOrd="0" presId="urn:microsoft.com/office/officeart/2005/8/layout/orgChart1"/>
    <dgm:cxn modelId="{261A2BDB-C178-4E75-8C60-5A67AA26FD1F}" type="presParOf" srcId="{7D841387-A1BA-4198-AB98-11508415CC44}" destId="{6568A551-DA3E-4669-B6CC-F343BC588A12}" srcOrd="0" destOrd="0" presId="urn:microsoft.com/office/officeart/2005/8/layout/orgChart1"/>
    <dgm:cxn modelId="{8087784A-C71E-47DF-87F4-64D99B1CA707}" type="presParOf" srcId="{7D841387-A1BA-4198-AB98-11508415CC44}" destId="{16D15C3F-12FC-480E-8F90-F44CE7DFF58E}" srcOrd="1" destOrd="0" presId="urn:microsoft.com/office/officeart/2005/8/layout/orgChart1"/>
    <dgm:cxn modelId="{2AE48BF0-87F8-4582-B58A-7E8332095C98}" type="presParOf" srcId="{628E6929-9FBF-4108-8560-8DD2DD373B80}" destId="{84B69002-26E8-4B94-BFEA-2490B3AD35F4}" srcOrd="1" destOrd="0" presId="urn:microsoft.com/office/officeart/2005/8/layout/orgChart1"/>
    <dgm:cxn modelId="{D8F3A8B4-164B-48F7-9C3A-E1099BD93502}" type="presParOf" srcId="{628E6929-9FBF-4108-8560-8DD2DD373B80}" destId="{4F0F9D64-C631-4BDA-B984-67D11124B79A}" srcOrd="2" destOrd="0" presId="urn:microsoft.com/office/officeart/2005/8/layout/orgChart1"/>
    <dgm:cxn modelId="{58EF8AC0-8E86-4F76-B16E-45D386F31FA6}" type="presParOf" srcId="{EE7DCC3F-F48F-46F5-A8DA-EE795104C9C6}" destId="{C39ACC35-2ABD-456B-81BB-1A0019A6629B}" srcOrd="2" destOrd="0" presId="urn:microsoft.com/office/officeart/2005/8/layout/orgChart1"/>
    <dgm:cxn modelId="{C11418F0-CF0E-48DF-9A8B-4DEC0B627E19}" type="presParOf" srcId="{EE7DCC3F-F48F-46F5-A8DA-EE795104C9C6}" destId="{1649445F-43AC-4903-9746-79F5D44AF2D1}" srcOrd="3" destOrd="0" presId="urn:microsoft.com/office/officeart/2005/8/layout/orgChart1"/>
    <dgm:cxn modelId="{CCCB6116-D8CA-4C3E-8E7D-C4C1F292068A}" type="presParOf" srcId="{1649445F-43AC-4903-9746-79F5D44AF2D1}" destId="{021D699E-11D3-406B-A109-5EE9E9FF81DC}" srcOrd="0" destOrd="0" presId="urn:microsoft.com/office/officeart/2005/8/layout/orgChart1"/>
    <dgm:cxn modelId="{FF46B404-1D03-452F-97A9-CD91CFBC89CE}" type="presParOf" srcId="{021D699E-11D3-406B-A109-5EE9E9FF81DC}" destId="{CE58A28D-FC19-479F-9373-B5A8E61D8FDE}" srcOrd="0" destOrd="0" presId="urn:microsoft.com/office/officeart/2005/8/layout/orgChart1"/>
    <dgm:cxn modelId="{72BD2206-3E8C-4AF0-9CC0-4732141EA2CE}" type="presParOf" srcId="{021D699E-11D3-406B-A109-5EE9E9FF81DC}" destId="{34EAA88A-CF29-47EF-AA3E-EFE081BDDA09}" srcOrd="1" destOrd="0" presId="urn:microsoft.com/office/officeart/2005/8/layout/orgChart1"/>
    <dgm:cxn modelId="{11D7952F-2EFC-482B-B7E9-67A1BFD7CE93}" type="presParOf" srcId="{1649445F-43AC-4903-9746-79F5D44AF2D1}" destId="{A4E6DA15-4FA8-46A9-9301-473550F70B69}" srcOrd="1" destOrd="0" presId="urn:microsoft.com/office/officeart/2005/8/layout/orgChart1"/>
    <dgm:cxn modelId="{CDBD38B6-9604-496C-92DD-3810A89E4295}" type="presParOf" srcId="{1649445F-43AC-4903-9746-79F5D44AF2D1}" destId="{2023A5F6-99ED-47B6-92F1-9F6F6894022C}" srcOrd="2" destOrd="0" presId="urn:microsoft.com/office/officeart/2005/8/layout/orgChart1"/>
    <dgm:cxn modelId="{E62A79FE-7DE4-4CF0-B5BF-0D200638DFA7}" type="presParOf" srcId="{6DB56137-CA6A-47B1-8D8C-3282A16033FE}" destId="{A6072D9D-F97B-4019-B159-BE5F969997D5}" srcOrd="2" destOrd="0" presId="urn:microsoft.com/office/officeart/2005/8/layout/orgChart1"/>
    <dgm:cxn modelId="{864DF960-7F7B-4AAE-A27A-280D1383EC2B}" type="presParOf" srcId="{FE1C5D4A-D9A6-470C-9714-97AD5B96B0CB}" destId="{E08FE868-E3F8-468F-A0E3-C802C0A71886}" srcOrd="8" destOrd="0" presId="urn:microsoft.com/office/officeart/2005/8/layout/orgChart1"/>
    <dgm:cxn modelId="{99E0977C-C48B-4770-8CAE-5C4ECE490A79}" type="presParOf" srcId="{FE1C5D4A-D9A6-470C-9714-97AD5B96B0CB}" destId="{04CE95C1-5507-49B8-A930-4534AD8B5C04}" srcOrd="9" destOrd="0" presId="urn:microsoft.com/office/officeart/2005/8/layout/orgChart1"/>
    <dgm:cxn modelId="{5DEBC4FD-5E72-4A54-9594-3C49EF7BA1B5}" type="presParOf" srcId="{04CE95C1-5507-49B8-A930-4534AD8B5C04}" destId="{13D36C95-09D6-4994-BAE6-494EBC8819FB}" srcOrd="0" destOrd="0" presId="urn:microsoft.com/office/officeart/2005/8/layout/orgChart1"/>
    <dgm:cxn modelId="{F90C7367-CEE4-4647-A1F0-609A721FDA15}" type="presParOf" srcId="{13D36C95-09D6-4994-BAE6-494EBC8819FB}" destId="{0D964FA0-C86B-41B3-97DF-D443CC5B4266}" srcOrd="0" destOrd="0" presId="urn:microsoft.com/office/officeart/2005/8/layout/orgChart1"/>
    <dgm:cxn modelId="{1B03C969-F9C2-41F2-8C0F-661B22A55A0D}" type="presParOf" srcId="{13D36C95-09D6-4994-BAE6-494EBC8819FB}" destId="{137DDB75-4E94-4EE2-A181-6A4988802A7C}" srcOrd="1" destOrd="0" presId="urn:microsoft.com/office/officeart/2005/8/layout/orgChart1"/>
    <dgm:cxn modelId="{D8BF6891-C62D-4803-A030-946B5FD8C6E2}" type="presParOf" srcId="{04CE95C1-5507-49B8-A930-4534AD8B5C04}" destId="{A319C862-3D16-4F92-AAC8-4E63A2D5F154}" srcOrd="1" destOrd="0" presId="urn:microsoft.com/office/officeart/2005/8/layout/orgChart1"/>
    <dgm:cxn modelId="{34652A52-311B-46F2-A4F7-DFF7A572368F}" type="presParOf" srcId="{A319C862-3D16-4F92-AAC8-4E63A2D5F154}" destId="{A974AEE6-379F-427B-BA6E-838E25A6D297}" srcOrd="0" destOrd="0" presId="urn:microsoft.com/office/officeart/2005/8/layout/orgChart1"/>
    <dgm:cxn modelId="{0854BCEE-B8BD-45CD-A9A7-0DD3BED1728D}" type="presParOf" srcId="{A319C862-3D16-4F92-AAC8-4E63A2D5F154}" destId="{E3074ADB-33E4-4635-8E63-2E2CB592029A}" srcOrd="1" destOrd="0" presId="urn:microsoft.com/office/officeart/2005/8/layout/orgChart1"/>
    <dgm:cxn modelId="{145A854F-9195-4270-ACDD-49851BE86FAC}" type="presParOf" srcId="{E3074ADB-33E4-4635-8E63-2E2CB592029A}" destId="{0A3578DC-A923-4750-8B50-E2C0A42878EF}" srcOrd="0" destOrd="0" presId="urn:microsoft.com/office/officeart/2005/8/layout/orgChart1"/>
    <dgm:cxn modelId="{73726AFB-8E6B-422A-9DCC-95E20EF5A391}" type="presParOf" srcId="{0A3578DC-A923-4750-8B50-E2C0A42878EF}" destId="{65B78E86-E249-4357-ADF3-85CEACA14148}" srcOrd="0" destOrd="0" presId="urn:microsoft.com/office/officeart/2005/8/layout/orgChart1"/>
    <dgm:cxn modelId="{A809148E-4EB3-4DEB-91CE-81E5474D3AAA}" type="presParOf" srcId="{0A3578DC-A923-4750-8B50-E2C0A42878EF}" destId="{76099D82-410C-4F87-B9A8-739C239E2BB5}" srcOrd="1" destOrd="0" presId="urn:microsoft.com/office/officeart/2005/8/layout/orgChart1"/>
    <dgm:cxn modelId="{A567E9D5-72C2-48B8-B396-A23B4A4AA1AE}" type="presParOf" srcId="{E3074ADB-33E4-4635-8E63-2E2CB592029A}" destId="{5338B065-0229-4A76-A29F-61FA42584149}" srcOrd="1" destOrd="0" presId="urn:microsoft.com/office/officeart/2005/8/layout/orgChart1"/>
    <dgm:cxn modelId="{310D9282-25F2-469E-895A-328EB42907AC}" type="presParOf" srcId="{E3074ADB-33E4-4635-8E63-2E2CB592029A}" destId="{DA0307C6-649C-48A9-9842-E6BAC46D4EEC}" srcOrd="2" destOrd="0" presId="urn:microsoft.com/office/officeart/2005/8/layout/orgChart1"/>
    <dgm:cxn modelId="{7DE0DA77-8DD7-48DC-A89D-6F1D2B8AE696}" type="presParOf" srcId="{A319C862-3D16-4F92-AAC8-4E63A2D5F154}" destId="{2AFE5597-A9EF-419B-AF92-7774732353E3}" srcOrd="2" destOrd="0" presId="urn:microsoft.com/office/officeart/2005/8/layout/orgChart1"/>
    <dgm:cxn modelId="{94F53DCF-D5F7-460C-9224-23435351536B}" type="presParOf" srcId="{A319C862-3D16-4F92-AAC8-4E63A2D5F154}" destId="{8A66D510-25AC-482B-8812-5A030A0F49A9}" srcOrd="3" destOrd="0" presId="urn:microsoft.com/office/officeart/2005/8/layout/orgChart1"/>
    <dgm:cxn modelId="{7AC23F56-F73C-4A16-BFD2-ABB52EEE86FC}" type="presParOf" srcId="{8A66D510-25AC-482B-8812-5A030A0F49A9}" destId="{5FDBFBEB-C9D5-444E-BED5-E5B035C47BC4}" srcOrd="0" destOrd="0" presId="urn:microsoft.com/office/officeart/2005/8/layout/orgChart1"/>
    <dgm:cxn modelId="{DCD75C70-A670-4CC9-8BAD-943915C78A0E}" type="presParOf" srcId="{5FDBFBEB-C9D5-444E-BED5-E5B035C47BC4}" destId="{CC2BBE34-904E-430C-86FC-2E683EE33D3C}" srcOrd="0" destOrd="0" presId="urn:microsoft.com/office/officeart/2005/8/layout/orgChart1"/>
    <dgm:cxn modelId="{CCF269D5-558F-42D0-A4AD-0CC79E0D34B7}" type="presParOf" srcId="{5FDBFBEB-C9D5-444E-BED5-E5B035C47BC4}" destId="{85AC5DE0-DDA7-43BE-B411-D78DA44DBABE}" srcOrd="1" destOrd="0" presId="urn:microsoft.com/office/officeart/2005/8/layout/orgChart1"/>
    <dgm:cxn modelId="{0D8906E9-B0B1-4614-88E1-97285F57F0E4}" type="presParOf" srcId="{8A66D510-25AC-482B-8812-5A030A0F49A9}" destId="{91C81484-D84B-4C0D-AF41-1D0A397E2D63}" srcOrd="1" destOrd="0" presId="urn:microsoft.com/office/officeart/2005/8/layout/orgChart1"/>
    <dgm:cxn modelId="{F3B5A371-583A-4571-AD8C-7AA634DCC3E2}" type="presParOf" srcId="{8A66D510-25AC-482B-8812-5A030A0F49A9}" destId="{E27185EF-69C6-4162-A7C4-874D5287FA72}" srcOrd="2" destOrd="0" presId="urn:microsoft.com/office/officeart/2005/8/layout/orgChart1"/>
    <dgm:cxn modelId="{D97157A7-E198-486D-8FE3-D8AAF19A6CAE}" type="presParOf" srcId="{04CE95C1-5507-49B8-A930-4534AD8B5C04}" destId="{1D7CB95E-2904-4E89-86B5-172337C68E78}" srcOrd="2" destOrd="0" presId="urn:microsoft.com/office/officeart/2005/8/layout/orgChart1"/>
    <dgm:cxn modelId="{E8B52C3A-418F-4A6D-90BD-A463D97EE419}" type="presParOf" srcId="{FE1C5D4A-D9A6-470C-9714-97AD5B96B0CB}" destId="{CE079A56-693B-4BCE-BAE5-2CB347400BB3}" srcOrd="10" destOrd="0" presId="urn:microsoft.com/office/officeart/2005/8/layout/orgChart1"/>
    <dgm:cxn modelId="{487F0978-259C-4A30-9ABD-0A7AAABD8118}" type="presParOf" srcId="{FE1C5D4A-D9A6-470C-9714-97AD5B96B0CB}" destId="{51D354F4-646F-484B-8ECD-D787209E80A1}" srcOrd="11" destOrd="0" presId="urn:microsoft.com/office/officeart/2005/8/layout/orgChart1"/>
    <dgm:cxn modelId="{B3E53820-1ADC-4A3B-BB0A-A65E8AA0B85B}" type="presParOf" srcId="{51D354F4-646F-484B-8ECD-D787209E80A1}" destId="{42C9C450-6122-48AB-AE66-C9E7B2139E71}" srcOrd="0" destOrd="0" presId="urn:microsoft.com/office/officeart/2005/8/layout/orgChart1"/>
    <dgm:cxn modelId="{FEEBFA3B-04FF-4A34-A4C5-1AE37D3D57B3}" type="presParOf" srcId="{42C9C450-6122-48AB-AE66-C9E7B2139E71}" destId="{80DA9D13-B859-4C7F-959E-F5C6602CE14F}" srcOrd="0" destOrd="0" presId="urn:microsoft.com/office/officeart/2005/8/layout/orgChart1"/>
    <dgm:cxn modelId="{416DD087-6531-470C-87A9-BEBF009B9AE6}" type="presParOf" srcId="{42C9C450-6122-48AB-AE66-C9E7B2139E71}" destId="{28668E99-272C-488E-8619-7DBD4B4BBDD6}" srcOrd="1" destOrd="0" presId="urn:microsoft.com/office/officeart/2005/8/layout/orgChart1"/>
    <dgm:cxn modelId="{32AC9A6B-8EFC-4765-A708-568E717034A5}" type="presParOf" srcId="{51D354F4-646F-484B-8ECD-D787209E80A1}" destId="{699214F3-4447-4D91-8EF8-736225807F85}" srcOrd="1" destOrd="0" presId="urn:microsoft.com/office/officeart/2005/8/layout/orgChart1"/>
    <dgm:cxn modelId="{DE918BFE-8D5E-4E51-BB21-A4E51B5E44F6}" type="presParOf" srcId="{699214F3-4447-4D91-8EF8-736225807F85}" destId="{045111ED-74D8-45A2-BE5D-50181339954F}" srcOrd="0" destOrd="0" presId="urn:microsoft.com/office/officeart/2005/8/layout/orgChart1"/>
    <dgm:cxn modelId="{EF6FAD9B-B9D5-40B9-92E0-1B0AC358C5ED}" type="presParOf" srcId="{699214F3-4447-4D91-8EF8-736225807F85}" destId="{DF12734F-1083-4342-B797-A7F1EB0C0EDA}" srcOrd="1" destOrd="0" presId="urn:microsoft.com/office/officeart/2005/8/layout/orgChart1"/>
    <dgm:cxn modelId="{F669758C-9D24-4B84-9A1C-40E7BD7D561A}" type="presParOf" srcId="{DF12734F-1083-4342-B797-A7F1EB0C0EDA}" destId="{82178A3B-FE08-4837-8DB6-9B90CAF2683E}" srcOrd="0" destOrd="0" presId="urn:microsoft.com/office/officeart/2005/8/layout/orgChart1"/>
    <dgm:cxn modelId="{CC6A5CF4-CFDA-4F67-9D51-56334F414BA1}" type="presParOf" srcId="{82178A3B-FE08-4837-8DB6-9B90CAF2683E}" destId="{EEEACDB8-A8A5-430D-A2B6-FC2BB3FE0520}" srcOrd="0" destOrd="0" presId="urn:microsoft.com/office/officeart/2005/8/layout/orgChart1"/>
    <dgm:cxn modelId="{FFAECDF3-FF38-4882-BADE-4C377E76CBB7}" type="presParOf" srcId="{82178A3B-FE08-4837-8DB6-9B90CAF2683E}" destId="{4242F58D-D3B8-48CC-8548-67FC8BC2FFD3}" srcOrd="1" destOrd="0" presId="urn:microsoft.com/office/officeart/2005/8/layout/orgChart1"/>
    <dgm:cxn modelId="{3663483A-5CAD-4A17-B635-94A99DC29822}" type="presParOf" srcId="{DF12734F-1083-4342-B797-A7F1EB0C0EDA}" destId="{863C578E-3E14-4B61-A62E-427BDB9EB0D5}" srcOrd="1" destOrd="0" presId="urn:microsoft.com/office/officeart/2005/8/layout/orgChart1"/>
    <dgm:cxn modelId="{220513B8-3208-439C-8E1E-A734F33D353E}" type="presParOf" srcId="{DF12734F-1083-4342-B797-A7F1EB0C0EDA}" destId="{5ACC22A5-1A4B-4F7F-9BF5-A735580BE781}" srcOrd="2" destOrd="0" presId="urn:microsoft.com/office/officeart/2005/8/layout/orgChart1"/>
    <dgm:cxn modelId="{36476F08-6C13-47EF-B689-E131DED221A2}" type="presParOf" srcId="{699214F3-4447-4D91-8EF8-736225807F85}" destId="{189A7ED4-B82F-493A-8D7A-A538B879AB48}" srcOrd="2" destOrd="0" presId="urn:microsoft.com/office/officeart/2005/8/layout/orgChart1"/>
    <dgm:cxn modelId="{EBBBD39A-48DA-4966-982F-B5FCC3294F5A}" type="presParOf" srcId="{699214F3-4447-4D91-8EF8-736225807F85}" destId="{548D2850-54E9-4BBF-BF1C-44EEB5CDA699}" srcOrd="3" destOrd="0" presId="urn:microsoft.com/office/officeart/2005/8/layout/orgChart1"/>
    <dgm:cxn modelId="{93031105-462B-4201-81A2-1B13B3D327F2}" type="presParOf" srcId="{548D2850-54E9-4BBF-BF1C-44EEB5CDA699}" destId="{C20A5ACA-15B2-424E-9D8C-37344377C23D}" srcOrd="0" destOrd="0" presId="urn:microsoft.com/office/officeart/2005/8/layout/orgChart1"/>
    <dgm:cxn modelId="{C79BB5EF-E50E-4ADE-87E7-EDC5CB84A855}" type="presParOf" srcId="{C20A5ACA-15B2-424E-9D8C-37344377C23D}" destId="{BD8A90A7-378D-4559-8D4F-D75E1FF3637F}" srcOrd="0" destOrd="0" presId="urn:microsoft.com/office/officeart/2005/8/layout/orgChart1"/>
    <dgm:cxn modelId="{21E2B99E-91F0-4D51-A6B9-4237F8483853}" type="presParOf" srcId="{C20A5ACA-15B2-424E-9D8C-37344377C23D}" destId="{B9C9FCE0-8F18-4512-8E73-B47441D4F1DB}" srcOrd="1" destOrd="0" presId="urn:microsoft.com/office/officeart/2005/8/layout/orgChart1"/>
    <dgm:cxn modelId="{D888BAC6-D303-488D-8129-7D08B61CB0CC}" type="presParOf" srcId="{548D2850-54E9-4BBF-BF1C-44EEB5CDA699}" destId="{81142482-5BAB-4F79-92F5-4783ADA8E0DE}" srcOrd="1" destOrd="0" presId="urn:microsoft.com/office/officeart/2005/8/layout/orgChart1"/>
    <dgm:cxn modelId="{0C35FA88-B8D5-47C3-84E5-F2F5E8352AB2}" type="presParOf" srcId="{548D2850-54E9-4BBF-BF1C-44EEB5CDA699}" destId="{D761C237-0725-4704-B59E-A3D257A18176}" srcOrd="2" destOrd="0" presId="urn:microsoft.com/office/officeart/2005/8/layout/orgChart1"/>
    <dgm:cxn modelId="{0577AF42-43E2-4565-86B4-C15C37EC5467}" type="presParOf" srcId="{51D354F4-646F-484B-8ECD-D787209E80A1}" destId="{C7C7185F-9DFC-480E-90AC-0236923345A1}" srcOrd="2" destOrd="0" presId="urn:microsoft.com/office/officeart/2005/8/layout/orgChart1"/>
    <dgm:cxn modelId="{CC262D98-C292-4F11-9DA0-E436E838D369}" type="presParOf" srcId="{352F22C9-C5BF-4D6F-8945-3FCA8169762A}" destId="{F865E41A-79A1-4324-8482-25CEF339FB2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1BBE4A-D9B5-45D0-8302-436A0E51EA76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1077D598-96F7-4C05-86ED-0117BB0D7901}">
      <dgm:prSet phldrT="[文字]" custT="1"/>
      <dgm:spPr>
        <a:solidFill>
          <a:srgbClr val="006CBC"/>
        </a:solidFill>
      </dgm:spPr>
      <dgm:t>
        <a:bodyPr/>
        <a:lstStyle/>
        <a:p>
          <a:r>
            <a:rPr lang="en-US" altLang="zh-TW" sz="2800" b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Webpage</a:t>
          </a:r>
          <a:endParaRPr lang="zh-TW" altLang="en-US" sz="2800" b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D6E7AB00-A0C5-41C9-9073-EA08ED5402BC}" type="parTrans" cxnId="{A8F324BB-7551-4A53-8E3D-91DB50FC39C9}">
      <dgm:prSet/>
      <dgm:spPr/>
      <dgm:t>
        <a:bodyPr/>
        <a:lstStyle/>
        <a:p>
          <a:endParaRPr lang="zh-TW" altLang="en-US"/>
        </a:p>
      </dgm:t>
    </dgm:pt>
    <dgm:pt modelId="{82E6B672-8E80-4D5B-A779-6F6FA9929090}" type="sibTrans" cxnId="{A8F324BB-7551-4A53-8E3D-91DB50FC39C9}">
      <dgm:prSet/>
      <dgm:spPr/>
      <dgm:t>
        <a:bodyPr/>
        <a:lstStyle/>
        <a:p>
          <a:endParaRPr lang="zh-TW" altLang="en-US"/>
        </a:p>
      </dgm:t>
    </dgm:pt>
    <dgm:pt modelId="{925A4C16-B330-43FA-B108-3577AA43CB78}">
      <dgm:prSet phldrT="[文字]" custT="1"/>
      <dgm:spPr>
        <a:solidFill>
          <a:srgbClr val="006CBC"/>
        </a:solidFill>
      </dgm:spPr>
      <dgm:t>
        <a:bodyPr/>
        <a:lstStyle/>
        <a:p>
          <a:r>
            <a:rPr lang="en-US" altLang="zh-TW" sz="2800" b="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openbrowser</a:t>
          </a:r>
          <a:endParaRPr lang="zh-TW" altLang="en-US" sz="2800" b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327B941-5B47-4B2F-AD09-245DB7118376}" type="parTrans" cxnId="{7D02833A-5B75-4A99-AD58-A30FE44C6FE7}">
      <dgm:prSet/>
      <dgm:spPr>
        <a:ln w="19050"/>
      </dgm:spPr>
      <dgm:t>
        <a:bodyPr/>
        <a:lstStyle/>
        <a:p>
          <a:endParaRPr lang="zh-TW" altLang="en-US"/>
        </a:p>
      </dgm:t>
    </dgm:pt>
    <dgm:pt modelId="{FBF06F85-98B5-4D1F-8FD8-EA12BCA8912C}" type="sibTrans" cxnId="{7D02833A-5B75-4A99-AD58-A30FE44C6FE7}">
      <dgm:prSet/>
      <dgm:spPr/>
      <dgm:t>
        <a:bodyPr/>
        <a:lstStyle/>
        <a:p>
          <a:endParaRPr lang="zh-TW" altLang="en-US"/>
        </a:p>
      </dgm:t>
    </dgm:pt>
    <dgm:pt modelId="{DB1B936E-3F47-4683-B1A4-A226707952AF}">
      <dgm:prSet phldrT="[文字]" custT="1"/>
      <dgm:spPr>
        <a:solidFill>
          <a:srgbClr val="006CBC"/>
        </a:solidFill>
      </dgm:spPr>
      <dgm:t>
        <a:bodyPr/>
        <a:lstStyle/>
        <a:p>
          <a:r>
            <a:rPr lang="en-US" altLang="zh-TW" sz="2800" b="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getelements</a:t>
          </a:r>
          <a:endParaRPr lang="zh-TW" altLang="en-US" sz="2800" b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6B422AA-CCCD-4A4D-9914-2CA96A1FE2D0}" type="parTrans" cxnId="{E841F49C-8CC6-49DB-8FC9-E86CD257DE82}">
      <dgm:prSet/>
      <dgm:spPr>
        <a:ln w="19050"/>
      </dgm:spPr>
      <dgm:t>
        <a:bodyPr/>
        <a:lstStyle/>
        <a:p>
          <a:endParaRPr lang="zh-TW" altLang="en-US"/>
        </a:p>
      </dgm:t>
    </dgm:pt>
    <dgm:pt modelId="{5544668E-F11C-40AE-BC0D-D9653721243C}" type="sibTrans" cxnId="{E841F49C-8CC6-49DB-8FC9-E86CD257DE82}">
      <dgm:prSet/>
      <dgm:spPr/>
      <dgm:t>
        <a:bodyPr/>
        <a:lstStyle/>
        <a:p>
          <a:endParaRPr lang="zh-TW" altLang="en-US"/>
        </a:p>
      </dgm:t>
    </dgm:pt>
    <dgm:pt modelId="{958DDFB2-15DF-49AA-974A-A0AA85287C03}">
      <dgm:prSet/>
      <dgm:spPr>
        <a:solidFill>
          <a:srgbClr val="006CBC"/>
        </a:solidFill>
      </dgm:spPr>
      <dgm:t>
        <a:bodyPr/>
        <a:lstStyle/>
        <a:p>
          <a:r>
            <a:rPr lang="en-US" altLang="zh-TW" dirty="0" err="1"/>
            <a:t>openbrowser</a:t>
          </a:r>
          <a:endParaRPr lang="zh-TW" altLang="en-US" dirty="0"/>
        </a:p>
      </dgm:t>
    </dgm:pt>
    <dgm:pt modelId="{4E7118C2-450F-4735-84F4-57610E869A40}" type="parTrans" cxnId="{54A92DF8-73CB-48AF-BB65-99BC69010983}">
      <dgm:prSet/>
      <dgm:spPr>
        <a:ln w="19050"/>
      </dgm:spPr>
      <dgm:t>
        <a:bodyPr/>
        <a:lstStyle/>
        <a:p>
          <a:endParaRPr lang="zh-TW" altLang="en-US"/>
        </a:p>
      </dgm:t>
    </dgm:pt>
    <dgm:pt modelId="{95F0BF40-AB3B-42F0-81C5-BF40F7EDD8D4}" type="sibTrans" cxnId="{54A92DF8-73CB-48AF-BB65-99BC69010983}">
      <dgm:prSet/>
      <dgm:spPr/>
      <dgm:t>
        <a:bodyPr/>
        <a:lstStyle/>
        <a:p>
          <a:endParaRPr lang="zh-TW" altLang="en-US"/>
        </a:p>
      </dgm:t>
    </dgm:pt>
    <dgm:pt modelId="{D7AFC643-4315-49A3-B0C1-9982579E3E2B}" type="pres">
      <dgm:prSet presAssocID="{6B1BBE4A-D9B5-45D0-8302-436A0E51EA7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B4928DF-A721-4AF0-A116-9D90CF4F5972}" type="pres">
      <dgm:prSet presAssocID="{1077D598-96F7-4C05-86ED-0117BB0D7901}" presName="hierRoot1" presStyleCnt="0">
        <dgm:presLayoutVars>
          <dgm:hierBranch val="init"/>
        </dgm:presLayoutVars>
      </dgm:prSet>
      <dgm:spPr/>
    </dgm:pt>
    <dgm:pt modelId="{9CA2DD23-63BD-4A0E-97E1-F9F1AB835B2D}" type="pres">
      <dgm:prSet presAssocID="{1077D598-96F7-4C05-86ED-0117BB0D7901}" presName="rootComposite1" presStyleCnt="0"/>
      <dgm:spPr/>
    </dgm:pt>
    <dgm:pt modelId="{0BC1F5B8-3D5F-4370-8FAA-9679F17A7E68}" type="pres">
      <dgm:prSet presAssocID="{1077D598-96F7-4C05-86ED-0117BB0D7901}" presName="rootText1" presStyleLbl="node0" presStyleIdx="0" presStyleCnt="1">
        <dgm:presLayoutVars>
          <dgm:chPref val="3"/>
        </dgm:presLayoutVars>
      </dgm:prSet>
      <dgm:spPr/>
    </dgm:pt>
    <dgm:pt modelId="{0642DDB4-692B-4E53-BAC1-5CAB19F64C6B}" type="pres">
      <dgm:prSet presAssocID="{1077D598-96F7-4C05-86ED-0117BB0D7901}" presName="rootConnector1" presStyleLbl="node1" presStyleIdx="0" presStyleCnt="0"/>
      <dgm:spPr/>
    </dgm:pt>
    <dgm:pt modelId="{D77E0765-7EFE-416A-B475-84830D8518AD}" type="pres">
      <dgm:prSet presAssocID="{1077D598-96F7-4C05-86ED-0117BB0D7901}" presName="hierChild2" presStyleCnt="0"/>
      <dgm:spPr/>
    </dgm:pt>
    <dgm:pt modelId="{ADE2C618-2499-4086-9299-51FB7BF8B80E}" type="pres">
      <dgm:prSet presAssocID="{5327B941-5B47-4B2F-AD09-245DB7118376}" presName="Name37" presStyleLbl="parChTrans1D2" presStyleIdx="0" presStyleCnt="2"/>
      <dgm:spPr/>
    </dgm:pt>
    <dgm:pt modelId="{5BB4095C-2D26-473D-BFFD-982A4FAF872B}" type="pres">
      <dgm:prSet presAssocID="{925A4C16-B330-43FA-B108-3577AA43CB78}" presName="hierRoot2" presStyleCnt="0">
        <dgm:presLayoutVars>
          <dgm:hierBranch val="init"/>
        </dgm:presLayoutVars>
      </dgm:prSet>
      <dgm:spPr/>
    </dgm:pt>
    <dgm:pt modelId="{6FDEDEC2-F4DA-4ADC-AF03-9130EFEC4E3C}" type="pres">
      <dgm:prSet presAssocID="{925A4C16-B330-43FA-B108-3577AA43CB78}" presName="rootComposite" presStyleCnt="0"/>
      <dgm:spPr/>
    </dgm:pt>
    <dgm:pt modelId="{ECEE35F8-F9E8-43B6-AE99-D8D247223CE4}" type="pres">
      <dgm:prSet presAssocID="{925A4C16-B330-43FA-B108-3577AA43CB78}" presName="rootText" presStyleLbl="node2" presStyleIdx="0" presStyleCnt="2">
        <dgm:presLayoutVars>
          <dgm:chPref val="3"/>
        </dgm:presLayoutVars>
      </dgm:prSet>
      <dgm:spPr/>
    </dgm:pt>
    <dgm:pt modelId="{8B2450EC-CD71-41A0-B2EF-9CA7BE6B491F}" type="pres">
      <dgm:prSet presAssocID="{925A4C16-B330-43FA-B108-3577AA43CB78}" presName="rootConnector" presStyleLbl="node2" presStyleIdx="0" presStyleCnt="2"/>
      <dgm:spPr/>
    </dgm:pt>
    <dgm:pt modelId="{CFE6FFDF-FA1C-46EA-AB7B-19CAB310F4DB}" type="pres">
      <dgm:prSet presAssocID="{925A4C16-B330-43FA-B108-3577AA43CB78}" presName="hierChild4" presStyleCnt="0"/>
      <dgm:spPr/>
    </dgm:pt>
    <dgm:pt modelId="{EAB9B581-3A32-4F91-B008-D43C26213E93}" type="pres">
      <dgm:prSet presAssocID="{925A4C16-B330-43FA-B108-3577AA43CB78}" presName="hierChild5" presStyleCnt="0"/>
      <dgm:spPr/>
    </dgm:pt>
    <dgm:pt modelId="{3179124A-F175-4B86-9C7D-05BA4EC9DC59}" type="pres">
      <dgm:prSet presAssocID="{E6B422AA-CCCD-4A4D-9914-2CA96A1FE2D0}" presName="Name37" presStyleLbl="parChTrans1D2" presStyleIdx="1" presStyleCnt="2"/>
      <dgm:spPr/>
    </dgm:pt>
    <dgm:pt modelId="{BF36D34B-9D1C-4447-89A5-A728FAB79B53}" type="pres">
      <dgm:prSet presAssocID="{DB1B936E-3F47-4683-B1A4-A226707952AF}" presName="hierRoot2" presStyleCnt="0">
        <dgm:presLayoutVars>
          <dgm:hierBranch val="init"/>
        </dgm:presLayoutVars>
      </dgm:prSet>
      <dgm:spPr/>
    </dgm:pt>
    <dgm:pt modelId="{2FD196EE-0A50-4FEA-BB3E-65C79AEC8656}" type="pres">
      <dgm:prSet presAssocID="{DB1B936E-3F47-4683-B1A4-A226707952AF}" presName="rootComposite" presStyleCnt="0"/>
      <dgm:spPr/>
    </dgm:pt>
    <dgm:pt modelId="{E2D6A23F-E7C1-4894-AFE9-4E417F3DCE3B}" type="pres">
      <dgm:prSet presAssocID="{DB1B936E-3F47-4683-B1A4-A226707952AF}" presName="rootText" presStyleLbl="node2" presStyleIdx="1" presStyleCnt="2">
        <dgm:presLayoutVars>
          <dgm:chPref val="3"/>
        </dgm:presLayoutVars>
      </dgm:prSet>
      <dgm:spPr/>
    </dgm:pt>
    <dgm:pt modelId="{11633062-A564-48B9-9DAF-A7EB33989C33}" type="pres">
      <dgm:prSet presAssocID="{DB1B936E-3F47-4683-B1A4-A226707952AF}" presName="rootConnector" presStyleLbl="node2" presStyleIdx="1" presStyleCnt="2"/>
      <dgm:spPr/>
    </dgm:pt>
    <dgm:pt modelId="{66387FC2-E7BF-4185-8E3F-13BC0FD54D58}" type="pres">
      <dgm:prSet presAssocID="{DB1B936E-3F47-4683-B1A4-A226707952AF}" presName="hierChild4" presStyleCnt="0"/>
      <dgm:spPr/>
    </dgm:pt>
    <dgm:pt modelId="{872B8CDF-CA1B-46A4-9806-2F920309BEFF}" type="pres">
      <dgm:prSet presAssocID="{4E7118C2-450F-4735-84F4-57610E869A40}" presName="Name37" presStyleLbl="parChTrans1D3" presStyleIdx="0" presStyleCnt="1"/>
      <dgm:spPr/>
    </dgm:pt>
    <dgm:pt modelId="{48933AD8-0F2E-48FA-B8AB-47A5A25CB1E0}" type="pres">
      <dgm:prSet presAssocID="{958DDFB2-15DF-49AA-974A-A0AA85287C03}" presName="hierRoot2" presStyleCnt="0">
        <dgm:presLayoutVars>
          <dgm:hierBranch val="init"/>
        </dgm:presLayoutVars>
      </dgm:prSet>
      <dgm:spPr/>
    </dgm:pt>
    <dgm:pt modelId="{A9135C38-32C5-48DA-A3F7-6702D17ECCB1}" type="pres">
      <dgm:prSet presAssocID="{958DDFB2-15DF-49AA-974A-A0AA85287C03}" presName="rootComposite" presStyleCnt="0"/>
      <dgm:spPr/>
    </dgm:pt>
    <dgm:pt modelId="{C734324C-27D9-4D43-80F7-75CA019DEBC4}" type="pres">
      <dgm:prSet presAssocID="{958DDFB2-15DF-49AA-974A-A0AA85287C03}" presName="rootText" presStyleLbl="node3" presStyleIdx="0" presStyleCnt="1">
        <dgm:presLayoutVars>
          <dgm:chPref val="3"/>
        </dgm:presLayoutVars>
      </dgm:prSet>
      <dgm:spPr/>
    </dgm:pt>
    <dgm:pt modelId="{80E8D39D-297F-4419-8534-E7E8DCE687D3}" type="pres">
      <dgm:prSet presAssocID="{958DDFB2-15DF-49AA-974A-A0AA85287C03}" presName="rootConnector" presStyleLbl="node3" presStyleIdx="0" presStyleCnt="1"/>
      <dgm:spPr/>
    </dgm:pt>
    <dgm:pt modelId="{955EF8C9-0745-4A1E-B4DF-DFF70796F8A9}" type="pres">
      <dgm:prSet presAssocID="{958DDFB2-15DF-49AA-974A-A0AA85287C03}" presName="hierChild4" presStyleCnt="0"/>
      <dgm:spPr/>
    </dgm:pt>
    <dgm:pt modelId="{FB4F3BD0-FF0E-48BC-9DC7-26C466179676}" type="pres">
      <dgm:prSet presAssocID="{958DDFB2-15DF-49AA-974A-A0AA85287C03}" presName="hierChild5" presStyleCnt="0"/>
      <dgm:spPr/>
    </dgm:pt>
    <dgm:pt modelId="{FABD069E-2AFA-4B12-A8F9-7D38000E9583}" type="pres">
      <dgm:prSet presAssocID="{DB1B936E-3F47-4683-B1A4-A226707952AF}" presName="hierChild5" presStyleCnt="0"/>
      <dgm:spPr/>
    </dgm:pt>
    <dgm:pt modelId="{4787FCAB-0EC8-4DD1-B4BA-F77B895E2020}" type="pres">
      <dgm:prSet presAssocID="{1077D598-96F7-4C05-86ED-0117BB0D7901}" presName="hierChild3" presStyleCnt="0"/>
      <dgm:spPr/>
    </dgm:pt>
  </dgm:ptLst>
  <dgm:cxnLst>
    <dgm:cxn modelId="{D5FC5407-39C7-4C86-9A42-818417EB5FAE}" type="presOf" srcId="{E6B422AA-CCCD-4A4D-9914-2CA96A1FE2D0}" destId="{3179124A-F175-4B86-9C7D-05BA4EC9DC59}" srcOrd="0" destOrd="0" presId="urn:microsoft.com/office/officeart/2005/8/layout/orgChart1"/>
    <dgm:cxn modelId="{B5C93114-9933-4FA8-9620-76A5230B52CB}" type="presOf" srcId="{925A4C16-B330-43FA-B108-3577AA43CB78}" destId="{ECEE35F8-F9E8-43B6-AE99-D8D247223CE4}" srcOrd="0" destOrd="0" presId="urn:microsoft.com/office/officeart/2005/8/layout/orgChart1"/>
    <dgm:cxn modelId="{D09EB221-41CC-4A17-9E03-52AA7F0F7C29}" type="presOf" srcId="{5327B941-5B47-4B2F-AD09-245DB7118376}" destId="{ADE2C618-2499-4086-9299-51FB7BF8B80E}" srcOrd="0" destOrd="0" presId="urn:microsoft.com/office/officeart/2005/8/layout/orgChart1"/>
    <dgm:cxn modelId="{7D02833A-5B75-4A99-AD58-A30FE44C6FE7}" srcId="{1077D598-96F7-4C05-86ED-0117BB0D7901}" destId="{925A4C16-B330-43FA-B108-3577AA43CB78}" srcOrd="0" destOrd="0" parTransId="{5327B941-5B47-4B2F-AD09-245DB7118376}" sibTransId="{FBF06F85-98B5-4D1F-8FD8-EA12BCA8912C}"/>
    <dgm:cxn modelId="{5572245C-11F0-46AA-B5BE-F3EEA53594BC}" type="presOf" srcId="{DB1B936E-3F47-4683-B1A4-A226707952AF}" destId="{E2D6A23F-E7C1-4894-AFE9-4E417F3DCE3B}" srcOrd="0" destOrd="0" presId="urn:microsoft.com/office/officeart/2005/8/layout/orgChart1"/>
    <dgm:cxn modelId="{E7780960-5CE2-45AB-AB8C-88DD2B834159}" type="presOf" srcId="{4E7118C2-450F-4735-84F4-57610E869A40}" destId="{872B8CDF-CA1B-46A4-9806-2F920309BEFF}" srcOrd="0" destOrd="0" presId="urn:microsoft.com/office/officeart/2005/8/layout/orgChart1"/>
    <dgm:cxn modelId="{431C5952-39F6-4FAF-87C4-F90C0F1BC761}" type="presOf" srcId="{1077D598-96F7-4C05-86ED-0117BB0D7901}" destId="{0642DDB4-692B-4E53-BAC1-5CAB19F64C6B}" srcOrd="1" destOrd="0" presId="urn:microsoft.com/office/officeart/2005/8/layout/orgChart1"/>
    <dgm:cxn modelId="{1ED53D90-9FBF-4B4A-BD2E-3D2E9E403BC9}" type="presOf" srcId="{958DDFB2-15DF-49AA-974A-A0AA85287C03}" destId="{80E8D39D-297F-4419-8534-E7E8DCE687D3}" srcOrd="1" destOrd="0" presId="urn:microsoft.com/office/officeart/2005/8/layout/orgChart1"/>
    <dgm:cxn modelId="{9AAA329C-B848-455E-8727-9C15A2FC7434}" type="presOf" srcId="{6B1BBE4A-D9B5-45D0-8302-436A0E51EA76}" destId="{D7AFC643-4315-49A3-B0C1-9982579E3E2B}" srcOrd="0" destOrd="0" presId="urn:microsoft.com/office/officeart/2005/8/layout/orgChart1"/>
    <dgm:cxn modelId="{E841F49C-8CC6-49DB-8FC9-E86CD257DE82}" srcId="{1077D598-96F7-4C05-86ED-0117BB0D7901}" destId="{DB1B936E-3F47-4683-B1A4-A226707952AF}" srcOrd="1" destOrd="0" parTransId="{E6B422AA-CCCD-4A4D-9914-2CA96A1FE2D0}" sibTransId="{5544668E-F11C-40AE-BC0D-D9653721243C}"/>
    <dgm:cxn modelId="{C1B74FAB-E9B0-45E4-9E48-B68BCFB49403}" type="presOf" srcId="{958DDFB2-15DF-49AA-974A-A0AA85287C03}" destId="{C734324C-27D9-4D43-80F7-75CA019DEBC4}" srcOrd="0" destOrd="0" presId="urn:microsoft.com/office/officeart/2005/8/layout/orgChart1"/>
    <dgm:cxn modelId="{A672F3AD-979E-4076-9AA7-9A63C4D8E524}" type="presOf" srcId="{1077D598-96F7-4C05-86ED-0117BB0D7901}" destId="{0BC1F5B8-3D5F-4370-8FAA-9679F17A7E68}" srcOrd="0" destOrd="0" presId="urn:microsoft.com/office/officeart/2005/8/layout/orgChart1"/>
    <dgm:cxn modelId="{A8F324BB-7551-4A53-8E3D-91DB50FC39C9}" srcId="{6B1BBE4A-D9B5-45D0-8302-436A0E51EA76}" destId="{1077D598-96F7-4C05-86ED-0117BB0D7901}" srcOrd="0" destOrd="0" parTransId="{D6E7AB00-A0C5-41C9-9073-EA08ED5402BC}" sibTransId="{82E6B672-8E80-4D5B-A779-6F6FA9929090}"/>
    <dgm:cxn modelId="{37866ABF-9714-45DD-BAFD-3193716E6133}" type="presOf" srcId="{DB1B936E-3F47-4683-B1A4-A226707952AF}" destId="{11633062-A564-48B9-9DAF-A7EB33989C33}" srcOrd="1" destOrd="0" presId="urn:microsoft.com/office/officeart/2005/8/layout/orgChart1"/>
    <dgm:cxn modelId="{B1A06AF1-C3A9-4DA5-87B6-956A0FA516E8}" type="presOf" srcId="{925A4C16-B330-43FA-B108-3577AA43CB78}" destId="{8B2450EC-CD71-41A0-B2EF-9CA7BE6B491F}" srcOrd="1" destOrd="0" presId="urn:microsoft.com/office/officeart/2005/8/layout/orgChart1"/>
    <dgm:cxn modelId="{54A92DF8-73CB-48AF-BB65-99BC69010983}" srcId="{DB1B936E-3F47-4683-B1A4-A226707952AF}" destId="{958DDFB2-15DF-49AA-974A-A0AA85287C03}" srcOrd="0" destOrd="0" parTransId="{4E7118C2-450F-4735-84F4-57610E869A40}" sibTransId="{95F0BF40-AB3B-42F0-81C5-BF40F7EDD8D4}"/>
    <dgm:cxn modelId="{980AC6FF-B856-4A93-B0BE-B815E9C116EC}" type="presParOf" srcId="{D7AFC643-4315-49A3-B0C1-9982579E3E2B}" destId="{0B4928DF-A721-4AF0-A116-9D90CF4F5972}" srcOrd="0" destOrd="0" presId="urn:microsoft.com/office/officeart/2005/8/layout/orgChart1"/>
    <dgm:cxn modelId="{ACCD920A-0594-4543-81BF-7C6E849DB956}" type="presParOf" srcId="{0B4928DF-A721-4AF0-A116-9D90CF4F5972}" destId="{9CA2DD23-63BD-4A0E-97E1-F9F1AB835B2D}" srcOrd="0" destOrd="0" presId="urn:microsoft.com/office/officeart/2005/8/layout/orgChart1"/>
    <dgm:cxn modelId="{255A5A3B-163F-4060-85C0-1F782CE3015F}" type="presParOf" srcId="{9CA2DD23-63BD-4A0E-97E1-F9F1AB835B2D}" destId="{0BC1F5B8-3D5F-4370-8FAA-9679F17A7E68}" srcOrd="0" destOrd="0" presId="urn:microsoft.com/office/officeart/2005/8/layout/orgChart1"/>
    <dgm:cxn modelId="{6CC75934-416B-441C-8142-7054FB3410B9}" type="presParOf" srcId="{9CA2DD23-63BD-4A0E-97E1-F9F1AB835B2D}" destId="{0642DDB4-692B-4E53-BAC1-5CAB19F64C6B}" srcOrd="1" destOrd="0" presId="urn:microsoft.com/office/officeart/2005/8/layout/orgChart1"/>
    <dgm:cxn modelId="{B79BC824-F067-47E6-B3DB-43D31D5A6B18}" type="presParOf" srcId="{0B4928DF-A721-4AF0-A116-9D90CF4F5972}" destId="{D77E0765-7EFE-416A-B475-84830D8518AD}" srcOrd="1" destOrd="0" presId="urn:microsoft.com/office/officeart/2005/8/layout/orgChart1"/>
    <dgm:cxn modelId="{BA310F65-B038-4000-9065-C6E42FA0D6DF}" type="presParOf" srcId="{D77E0765-7EFE-416A-B475-84830D8518AD}" destId="{ADE2C618-2499-4086-9299-51FB7BF8B80E}" srcOrd="0" destOrd="0" presId="urn:microsoft.com/office/officeart/2005/8/layout/orgChart1"/>
    <dgm:cxn modelId="{2420327F-2BED-4876-AF44-488E21B51581}" type="presParOf" srcId="{D77E0765-7EFE-416A-B475-84830D8518AD}" destId="{5BB4095C-2D26-473D-BFFD-982A4FAF872B}" srcOrd="1" destOrd="0" presId="urn:microsoft.com/office/officeart/2005/8/layout/orgChart1"/>
    <dgm:cxn modelId="{B29678E0-18D9-4E23-A607-AC83F327BE4B}" type="presParOf" srcId="{5BB4095C-2D26-473D-BFFD-982A4FAF872B}" destId="{6FDEDEC2-F4DA-4ADC-AF03-9130EFEC4E3C}" srcOrd="0" destOrd="0" presId="urn:microsoft.com/office/officeart/2005/8/layout/orgChart1"/>
    <dgm:cxn modelId="{CA6FF5FC-7817-4186-9639-6DBF48A167B5}" type="presParOf" srcId="{6FDEDEC2-F4DA-4ADC-AF03-9130EFEC4E3C}" destId="{ECEE35F8-F9E8-43B6-AE99-D8D247223CE4}" srcOrd="0" destOrd="0" presId="urn:microsoft.com/office/officeart/2005/8/layout/orgChart1"/>
    <dgm:cxn modelId="{E62020DF-6457-4CCF-99AE-A99936713713}" type="presParOf" srcId="{6FDEDEC2-F4DA-4ADC-AF03-9130EFEC4E3C}" destId="{8B2450EC-CD71-41A0-B2EF-9CA7BE6B491F}" srcOrd="1" destOrd="0" presId="urn:microsoft.com/office/officeart/2005/8/layout/orgChart1"/>
    <dgm:cxn modelId="{FB1F92AF-EB8E-4845-81D8-1AB47F2B621A}" type="presParOf" srcId="{5BB4095C-2D26-473D-BFFD-982A4FAF872B}" destId="{CFE6FFDF-FA1C-46EA-AB7B-19CAB310F4DB}" srcOrd="1" destOrd="0" presId="urn:microsoft.com/office/officeart/2005/8/layout/orgChart1"/>
    <dgm:cxn modelId="{7685CCC5-5327-4121-9C34-9AB4AE865D02}" type="presParOf" srcId="{5BB4095C-2D26-473D-BFFD-982A4FAF872B}" destId="{EAB9B581-3A32-4F91-B008-D43C26213E93}" srcOrd="2" destOrd="0" presId="urn:microsoft.com/office/officeart/2005/8/layout/orgChart1"/>
    <dgm:cxn modelId="{8C574B82-A588-41EC-8863-725877E6D0A3}" type="presParOf" srcId="{D77E0765-7EFE-416A-B475-84830D8518AD}" destId="{3179124A-F175-4B86-9C7D-05BA4EC9DC59}" srcOrd="2" destOrd="0" presId="urn:microsoft.com/office/officeart/2005/8/layout/orgChart1"/>
    <dgm:cxn modelId="{EBBAA12A-EDDE-49C3-9CDD-C23F6A4CB1A5}" type="presParOf" srcId="{D77E0765-7EFE-416A-B475-84830D8518AD}" destId="{BF36D34B-9D1C-4447-89A5-A728FAB79B53}" srcOrd="3" destOrd="0" presId="urn:microsoft.com/office/officeart/2005/8/layout/orgChart1"/>
    <dgm:cxn modelId="{08366B26-138B-4004-BF10-E8EB6453D0A2}" type="presParOf" srcId="{BF36D34B-9D1C-4447-89A5-A728FAB79B53}" destId="{2FD196EE-0A50-4FEA-BB3E-65C79AEC8656}" srcOrd="0" destOrd="0" presId="urn:microsoft.com/office/officeart/2005/8/layout/orgChart1"/>
    <dgm:cxn modelId="{C3D410A2-B958-4B7F-8243-A27BE516DBEB}" type="presParOf" srcId="{2FD196EE-0A50-4FEA-BB3E-65C79AEC8656}" destId="{E2D6A23F-E7C1-4894-AFE9-4E417F3DCE3B}" srcOrd="0" destOrd="0" presId="urn:microsoft.com/office/officeart/2005/8/layout/orgChart1"/>
    <dgm:cxn modelId="{00110249-B189-4B48-95DD-E18E43AC46C7}" type="presParOf" srcId="{2FD196EE-0A50-4FEA-BB3E-65C79AEC8656}" destId="{11633062-A564-48B9-9DAF-A7EB33989C33}" srcOrd="1" destOrd="0" presId="urn:microsoft.com/office/officeart/2005/8/layout/orgChart1"/>
    <dgm:cxn modelId="{227380ED-3663-42FF-8E2B-C7A455EFAF84}" type="presParOf" srcId="{BF36D34B-9D1C-4447-89A5-A728FAB79B53}" destId="{66387FC2-E7BF-4185-8E3F-13BC0FD54D58}" srcOrd="1" destOrd="0" presId="urn:microsoft.com/office/officeart/2005/8/layout/orgChart1"/>
    <dgm:cxn modelId="{40D27F71-90E6-4642-B142-FA7B6A345F13}" type="presParOf" srcId="{66387FC2-E7BF-4185-8E3F-13BC0FD54D58}" destId="{872B8CDF-CA1B-46A4-9806-2F920309BEFF}" srcOrd="0" destOrd="0" presId="urn:microsoft.com/office/officeart/2005/8/layout/orgChart1"/>
    <dgm:cxn modelId="{24060DA2-1317-497C-A3A8-C33222AC0603}" type="presParOf" srcId="{66387FC2-E7BF-4185-8E3F-13BC0FD54D58}" destId="{48933AD8-0F2E-48FA-B8AB-47A5A25CB1E0}" srcOrd="1" destOrd="0" presId="urn:microsoft.com/office/officeart/2005/8/layout/orgChart1"/>
    <dgm:cxn modelId="{36081FBC-2AA5-460D-96F2-B9AC7CC3C9FE}" type="presParOf" srcId="{48933AD8-0F2E-48FA-B8AB-47A5A25CB1E0}" destId="{A9135C38-32C5-48DA-A3F7-6702D17ECCB1}" srcOrd="0" destOrd="0" presId="urn:microsoft.com/office/officeart/2005/8/layout/orgChart1"/>
    <dgm:cxn modelId="{5574D02A-4FF0-49DC-8338-0AED34B03509}" type="presParOf" srcId="{A9135C38-32C5-48DA-A3F7-6702D17ECCB1}" destId="{C734324C-27D9-4D43-80F7-75CA019DEBC4}" srcOrd="0" destOrd="0" presId="urn:microsoft.com/office/officeart/2005/8/layout/orgChart1"/>
    <dgm:cxn modelId="{E812AD48-2F72-4FBB-AD8D-C36EE7C65385}" type="presParOf" srcId="{A9135C38-32C5-48DA-A3F7-6702D17ECCB1}" destId="{80E8D39D-297F-4419-8534-E7E8DCE687D3}" srcOrd="1" destOrd="0" presId="urn:microsoft.com/office/officeart/2005/8/layout/orgChart1"/>
    <dgm:cxn modelId="{3D15CC24-5311-4DDE-9CEE-74FBBC9D5E94}" type="presParOf" srcId="{48933AD8-0F2E-48FA-B8AB-47A5A25CB1E0}" destId="{955EF8C9-0745-4A1E-B4DF-DFF70796F8A9}" srcOrd="1" destOrd="0" presId="urn:microsoft.com/office/officeart/2005/8/layout/orgChart1"/>
    <dgm:cxn modelId="{4B3D4916-F84E-48E3-9A05-79F6BFFA2481}" type="presParOf" srcId="{48933AD8-0F2E-48FA-B8AB-47A5A25CB1E0}" destId="{FB4F3BD0-FF0E-48BC-9DC7-26C466179676}" srcOrd="2" destOrd="0" presId="urn:microsoft.com/office/officeart/2005/8/layout/orgChart1"/>
    <dgm:cxn modelId="{B26A6ACD-02F0-4C20-971C-7FFC77DB38B3}" type="presParOf" srcId="{BF36D34B-9D1C-4447-89A5-A728FAB79B53}" destId="{FABD069E-2AFA-4B12-A8F9-7D38000E9583}" srcOrd="2" destOrd="0" presId="urn:microsoft.com/office/officeart/2005/8/layout/orgChart1"/>
    <dgm:cxn modelId="{0B523FB3-114E-466F-8E4E-482A57058D40}" type="presParOf" srcId="{0B4928DF-A721-4AF0-A116-9D90CF4F5972}" destId="{4787FCAB-0EC8-4DD1-B4BA-F77B895E202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1BBE4A-D9B5-45D0-8302-436A0E51EA76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1077D598-96F7-4C05-86ED-0117BB0D7901}">
      <dgm:prSet phldrT="[文字]" custT="1"/>
      <dgm:spPr>
        <a:solidFill>
          <a:srgbClr val="006CBC"/>
        </a:solidFill>
      </dgm:spPr>
      <dgm:t>
        <a:bodyPr/>
        <a:lstStyle/>
        <a:p>
          <a:r>
            <a:rPr lang="en-US" altLang="zh-TW" sz="280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Window</a:t>
          </a:r>
          <a:endParaRPr lang="zh-TW" altLang="en-US" sz="28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D6E7AB00-A0C5-41C9-9073-EA08ED5402BC}" type="parTrans" cxnId="{A8F324BB-7551-4A53-8E3D-91DB50FC39C9}">
      <dgm:prSet/>
      <dgm:spPr/>
      <dgm:t>
        <a:bodyPr/>
        <a:lstStyle/>
        <a:p>
          <a:endParaRPr lang="zh-TW" altLang="en-US"/>
        </a:p>
      </dgm:t>
    </dgm:pt>
    <dgm:pt modelId="{82E6B672-8E80-4D5B-A779-6F6FA9929090}" type="sibTrans" cxnId="{A8F324BB-7551-4A53-8E3D-91DB50FC39C9}">
      <dgm:prSet/>
      <dgm:spPr/>
      <dgm:t>
        <a:bodyPr/>
        <a:lstStyle/>
        <a:p>
          <a:endParaRPr lang="zh-TW" altLang="en-US"/>
        </a:p>
      </dgm:t>
    </dgm:pt>
    <dgm:pt modelId="{DB1B936E-3F47-4683-B1A4-A226707952AF}">
      <dgm:prSet phldrT="[文字]" custT="1"/>
      <dgm:spPr>
        <a:solidFill>
          <a:srgbClr val="006CBC"/>
        </a:solidFill>
      </dgm:spPr>
      <dgm:t>
        <a:bodyPr/>
        <a:lstStyle/>
        <a:p>
          <a:r>
            <a:rPr lang="en-US" altLang="zh-TW" sz="28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createpop</a:t>
          </a:r>
          <a:endParaRPr lang="zh-TW" altLang="en-US" sz="28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6B422AA-CCCD-4A4D-9914-2CA96A1FE2D0}" type="parTrans" cxnId="{E841F49C-8CC6-49DB-8FC9-E86CD257DE82}">
      <dgm:prSet/>
      <dgm:spPr>
        <a:ln w="19050"/>
      </dgm:spPr>
      <dgm:t>
        <a:bodyPr/>
        <a:lstStyle/>
        <a:p>
          <a:endParaRPr lang="zh-TW" altLang="en-US"/>
        </a:p>
      </dgm:t>
    </dgm:pt>
    <dgm:pt modelId="{5544668E-F11C-40AE-BC0D-D9653721243C}" type="sibTrans" cxnId="{E841F49C-8CC6-49DB-8FC9-E86CD257DE82}">
      <dgm:prSet/>
      <dgm:spPr/>
      <dgm:t>
        <a:bodyPr/>
        <a:lstStyle/>
        <a:p>
          <a:endParaRPr lang="zh-TW" altLang="en-US"/>
        </a:p>
      </dgm:t>
    </dgm:pt>
    <dgm:pt modelId="{D7AFC643-4315-49A3-B0C1-9982579E3E2B}" type="pres">
      <dgm:prSet presAssocID="{6B1BBE4A-D9B5-45D0-8302-436A0E51EA7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B4928DF-A721-4AF0-A116-9D90CF4F5972}" type="pres">
      <dgm:prSet presAssocID="{1077D598-96F7-4C05-86ED-0117BB0D7901}" presName="hierRoot1" presStyleCnt="0">
        <dgm:presLayoutVars>
          <dgm:hierBranch val="init"/>
        </dgm:presLayoutVars>
      </dgm:prSet>
      <dgm:spPr/>
    </dgm:pt>
    <dgm:pt modelId="{9CA2DD23-63BD-4A0E-97E1-F9F1AB835B2D}" type="pres">
      <dgm:prSet presAssocID="{1077D598-96F7-4C05-86ED-0117BB0D7901}" presName="rootComposite1" presStyleCnt="0"/>
      <dgm:spPr/>
    </dgm:pt>
    <dgm:pt modelId="{0BC1F5B8-3D5F-4370-8FAA-9679F17A7E68}" type="pres">
      <dgm:prSet presAssocID="{1077D598-96F7-4C05-86ED-0117BB0D7901}" presName="rootText1" presStyleLbl="node0" presStyleIdx="0" presStyleCnt="1">
        <dgm:presLayoutVars>
          <dgm:chPref val="3"/>
        </dgm:presLayoutVars>
      </dgm:prSet>
      <dgm:spPr/>
    </dgm:pt>
    <dgm:pt modelId="{0642DDB4-692B-4E53-BAC1-5CAB19F64C6B}" type="pres">
      <dgm:prSet presAssocID="{1077D598-96F7-4C05-86ED-0117BB0D7901}" presName="rootConnector1" presStyleLbl="node1" presStyleIdx="0" presStyleCnt="0"/>
      <dgm:spPr/>
    </dgm:pt>
    <dgm:pt modelId="{D77E0765-7EFE-416A-B475-84830D8518AD}" type="pres">
      <dgm:prSet presAssocID="{1077D598-96F7-4C05-86ED-0117BB0D7901}" presName="hierChild2" presStyleCnt="0"/>
      <dgm:spPr/>
    </dgm:pt>
    <dgm:pt modelId="{3179124A-F175-4B86-9C7D-05BA4EC9DC59}" type="pres">
      <dgm:prSet presAssocID="{E6B422AA-CCCD-4A4D-9914-2CA96A1FE2D0}" presName="Name37" presStyleLbl="parChTrans1D2" presStyleIdx="0" presStyleCnt="1"/>
      <dgm:spPr/>
    </dgm:pt>
    <dgm:pt modelId="{BF36D34B-9D1C-4447-89A5-A728FAB79B53}" type="pres">
      <dgm:prSet presAssocID="{DB1B936E-3F47-4683-B1A4-A226707952AF}" presName="hierRoot2" presStyleCnt="0">
        <dgm:presLayoutVars>
          <dgm:hierBranch val="init"/>
        </dgm:presLayoutVars>
      </dgm:prSet>
      <dgm:spPr/>
    </dgm:pt>
    <dgm:pt modelId="{2FD196EE-0A50-4FEA-BB3E-65C79AEC8656}" type="pres">
      <dgm:prSet presAssocID="{DB1B936E-3F47-4683-B1A4-A226707952AF}" presName="rootComposite" presStyleCnt="0"/>
      <dgm:spPr/>
    </dgm:pt>
    <dgm:pt modelId="{E2D6A23F-E7C1-4894-AFE9-4E417F3DCE3B}" type="pres">
      <dgm:prSet presAssocID="{DB1B936E-3F47-4683-B1A4-A226707952AF}" presName="rootText" presStyleLbl="node2" presStyleIdx="0" presStyleCnt="1">
        <dgm:presLayoutVars>
          <dgm:chPref val="3"/>
        </dgm:presLayoutVars>
      </dgm:prSet>
      <dgm:spPr/>
    </dgm:pt>
    <dgm:pt modelId="{11633062-A564-48B9-9DAF-A7EB33989C33}" type="pres">
      <dgm:prSet presAssocID="{DB1B936E-3F47-4683-B1A4-A226707952AF}" presName="rootConnector" presStyleLbl="node2" presStyleIdx="0" presStyleCnt="1"/>
      <dgm:spPr/>
    </dgm:pt>
    <dgm:pt modelId="{66387FC2-E7BF-4185-8E3F-13BC0FD54D58}" type="pres">
      <dgm:prSet presAssocID="{DB1B936E-3F47-4683-B1A4-A226707952AF}" presName="hierChild4" presStyleCnt="0"/>
      <dgm:spPr/>
    </dgm:pt>
    <dgm:pt modelId="{FABD069E-2AFA-4B12-A8F9-7D38000E9583}" type="pres">
      <dgm:prSet presAssocID="{DB1B936E-3F47-4683-B1A4-A226707952AF}" presName="hierChild5" presStyleCnt="0"/>
      <dgm:spPr/>
    </dgm:pt>
    <dgm:pt modelId="{4787FCAB-0EC8-4DD1-B4BA-F77B895E2020}" type="pres">
      <dgm:prSet presAssocID="{1077D598-96F7-4C05-86ED-0117BB0D7901}" presName="hierChild3" presStyleCnt="0"/>
      <dgm:spPr/>
    </dgm:pt>
  </dgm:ptLst>
  <dgm:cxnLst>
    <dgm:cxn modelId="{D5FC5407-39C7-4C86-9A42-818417EB5FAE}" type="presOf" srcId="{E6B422AA-CCCD-4A4D-9914-2CA96A1FE2D0}" destId="{3179124A-F175-4B86-9C7D-05BA4EC9DC59}" srcOrd="0" destOrd="0" presId="urn:microsoft.com/office/officeart/2005/8/layout/orgChart1"/>
    <dgm:cxn modelId="{5572245C-11F0-46AA-B5BE-F3EEA53594BC}" type="presOf" srcId="{DB1B936E-3F47-4683-B1A4-A226707952AF}" destId="{E2D6A23F-E7C1-4894-AFE9-4E417F3DCE3B}" srcOrd="0" destOrd="0" presId="urn:microsoft.com/office/officeart/2005/8/layout/orgChart1"/>
    <dgm:cxn modelId="{431C5952-39F6-4FAF-87C4-F90C0F1BC761}" type="presOf" srcId="{1077D598-96F7-4C05-86ED-0117BB0D7901}" destId="{0642DDB4-692B-4E53-BAC1-5CAB19F64C6B}" srcOrd="1" destOrd="0" presId="urn:microsoft.com/office/officeart/2005/8/layout/orgChart1"/>
    <dgm:cxn modelId="{9AAA329C-B848-455E-8727-9C15A2FC7434}" type="presOf" srcId="{6B1BBE4A-D9B5-45D0-8302-436A0E51EA76}" destId="{D7AFC643-4315-49A3-B0C1-9982579E3E2B}" srcOrd="0" destOrd="0" presId="urn:microsoft.com/office/officeart/2005/8/layout/orgChart1"/>
    <dgm:cxn modelId="{E841F49C-8CC6-49DB-8FC9-E86CD257DE82}" srcId="{1077D598-96F7-4C05-86ED-0117BB0D7901}" destId="{DB1B936E-3F47-4683-B1A4-A226707952AF}" srcOrd="0" destOrd="0" parTransId="{E6B422AA-CCCD-4A4D-9914-2CA96A1FE2D0}" sibTransId="{5544668E-F11C-40AE-BC0D-D9653721243C}"/>
    <dgm:cxn modelId="{A672F3AD-979E-4076-9AA7-9A63C4D8E524}" type="presOf" srcId="{1077D598-96F7-4C05-86ED-0117BB0D7901}" destId="{0BC1F5B8-3D5F-4370-8FAA-9679F17A7E68}" srcOrd="0" destOrd="0" presId="urn:microsoft.com/office/officeart/2005/8/layout/orgChart1"/>
    <dgm:cxn modelId="{A8F324BB-7551-4A53-8E3D-91DB50FC39C9}" srcId="{6B1BBE4A-D9B5-45D0-8302-436A0E51EA76}" destId="{1077D598-96F7-4C05-86ED-0117BB0D7901}" srcOrd="0" destOrd="0" parTransId="{D6E7AB00-A0C5-41C9-9073-EA08ED5402BC}" sibTransId="{82E6B672-8E80-4D5B-A779-6F6FA9929090}"/>
    <dgm:cxn modelId="{37866ABF-9714-45DD-BAFD-3193716E6133}" type="presOf" srcId="{DB1B936E-3F47-4683-B1A4-A226707952AF}" destId="{11633062-A564-48B9-9DAF-A7EB33989C33}" srcOrd="1" destOrd="0" presId="urn:microsoft.com/office/officeart/2005/8/layout/orgChart1"/>
    <dgm:cxn modelId="{980AC6FF-B856-4A93-B0BE-B815E9C116EC}" type="presParOf" srcId="{D7AFC643-4315-49A3-B0C1-9982579E3E2B}" destId="{0B4928DF-A721-4AF0-A116-9D90CF4F5972}" srcOrd="0" destOrd="0" presId="urn:microsoft.com/office/officeart/2005/8/layout/orgChart1"/>
    <dgm:cxn modelId="{ACCD920A-0594-4543-81BF-7C6E849DB956}" type="presParOf" srcId="{0B4928DF-A721-4AF0-A116-9D90CF4F5972}" destId="{9CA2DD23-63BD-4A0E-97E1-F9F1AB835B2D}" srcOrd="0" destOrd="0" presId="urn:microsoft.com/office/officeart/2005/8/layout/orgChart1"/>
    <dgm:cxn modelId="{255A5A3B-163F-4060-85C0-1F782CE3015F}" type="presParOf" srcId="{9CA2DD23-63BD-4A0E-97E1-F9F1AB835B2D}" destId="{0BC1F5B8-3D5F-4370-8FAA-9679F17A7E68}" srcOrd="0" destOrd="0" presId="urn:microsoft.com/office/officeart/2005/8/layout/orgChart1"/>
    <dgm:cxn modelId="{6CC75934-416B-441C-8142-7054FB3410B9}" type="presParOf" srcId="{9CA2DD23-63BD-4A0E-97E1-F9F1AB835B2D}" destId="{0642DDB4-692B-4E53-BAC1-5CAB19F64C6B}" srcOrd="1" destOrd="0" presId="urn:microsoft.com/office/officeart/2005/8/layout/orgChart1"/>
    <dgm:cxn modelId="{B79BC824-F067-47E6-B3DB-43D31D5A6B18}" type="presParOf" srcId="{0B4928DF-A721-4AF0-A116-9D90CF4F5972}" destId="{D77E0765-7EFE-416A-B475-84830D8518AD}" srcOrd="1" destOrd="0" presId="urn:microsoft.com/office/officeart/2005/8/layout/orgChart1"/>
    <dgm:cxn modelId="{8C574B82-A588-41EC-8863-725877E6D0A3}" type="presParOf" srcId="{D77E0765-7EFE-416A-B475-84830D8518AD}" destId="{3179124A-F175-4B86-9C7D-05BA4EC9DC59}" srcOrd="0" destOrd="0" presId="urn:microsoft.com/office/officeart/2005/8/layout/orgChart1"/>
    <dgm:cxn modelId="{EBBAA12A-EDDE-49C3-9CDD-C23F6A4CB1A5}" type="presParOf" srcId="{D77E0765-7EFE-416A-B475-84830D8518AD}" destId="{BF36D34B-9D1C-4447-89A5-A728FAB79B53}" srcOrd="1" destOrd="0" presId="urn:microsoft.com/office/officeart/2005/8/layout/orgChart1"/>
    <dgm:cxn modelId="{08366B26-138B-4004-BF10-E8EB6453D0A2}" type="presParOf" srcId="{BF36D34B-9D1C-4447-89A5-A728FAB79B53}" destId="{2FD196EE-0A50-4FEA-BB3E-65C79AEC8656}" srcOrd="0" destOrd="0" presId="urn:microsoft.com/office/officeart/2005/8/layout/orgChart1"/>
    <dgm:cxn modelId="{C3D410A2-B958-4B7F-8243-A27BE516DBEB}" type="presParOf" srcId="{2FD196EE-0A50-4FEA-BB3E-65C79AEC8656}" destId="{E2D6A23F-E7C1-4894-AFE9-4E417F3DCE3B}" srcOrd="0" destOrd="0" presId="urn:microsoft.com/office/officeart/2005/8/layout/orgChart1"/>
    <dgm:cxn modelId="{00110249-B189-4B48-95DD-E18E43AC46C7}" type="presParOf" srcId="{2FD196EE-0A50-4FEA-BB3E-65C79AEC8656}" destId="{11633062-A564-48B9-9DAF-A7EB33989C33}" srcOrd="1" destOrd="0" presId="urn:microsoft.com/office/officeart/2005/8/layout/orgChart1"/>
    <dgm:cxn modelId="{227380ED-3663-42FF-8E2B-C7A455EFAF84}" type="presParOf" srcId="{BF36D34B-9D1C-4447-89A5-A728FAB79B53}" destId="{66387FC2-E7BF-4185-8E3F-13BC0FD54D58}" srcOrd="1" destOrd="0" presId="urn:microsoft.com/office/officeart/2005/8/layout/orgChart1"/>
    <dgm:cxn modelId="{B26A6ACD-02F0-4C20-971C-7FFC77DB38B3}" type="presParOf" srcId="{BF36D34B-9D1C-4447-89A5-A728FAB79B53}" destId="{FABD069E-2AFA-4B12-A8F9-7D38000E9583}" srcOrd="2" destOrd="0" presId="urn:microsoft.com/office/officeart/2005/8/layout/orgChart1"/>
    <dgm:cxn modelId="{0B523FB3-114E-466F-8E4E-482A57058D40}" type="presParOf" srcId="{0B4928DF-A721-4AF0-A116-9D90CF4F5972}" destId="{4787FCAB-0EC8-4DD1-B4BA-F77B895E202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A7ED4-B82F-493A-8D7A-A538B879AB48}">
      <dsp:nvSpPr>
        <dsp:cNvPr id="0" name=""/>
        <dsp:cNvSpPr/>
      </dsp:nvSpPr>
      <dsp:spPr>
        <a:xfrm>
          <a:off x="8957975" y="3806359"/>
          <a:ext cx="258530" cy="12728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2827"/>
              </a:lnTo>
              <a:lnTo>
                <a:pt x="258530" y="1272827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5111ED-74D8-45A2-BE5D-50181339954F}">
      <dsp:nvSpPr>
        <dsp:cNvPr id="0" name=""/>
        <dsp:cNvSpPr/>
      </dsp:nvSpPr>
      <dsp:spPr>
        <a:xfrm>
          <a:off x="8957975" y="3806359"/>
          <a:ext cx="258530" cy="500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0428"/>
              </a:lnTo>
              <a:lnTo>
                <a:pt x="258530" y="500428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079A56-693B-4BCE-BAE5-2CB347400BB3}">
      <dsp:nvSpPr>
        <dsp:cNvPr id="0" name=""/>
        <dsp:cNvSpPr/>
      </dsp:nvSpPr>
      <dsp:spPr>
        <a:xfrm>
          <a:off x="5257800" y="2716133"/>
          <a:ext cx="4389591" cy="228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28"/>
              </a:lnTo>
              <a:lnTo>
                <a:pt x="4389591" y="114228"/>
              </a:lnTo>
              <a:lnTo>
                <a:pt x="4389591" y="228456"/>
              </a:lnTo>
            </a:path>
          </a:pathLst>
        </a:custGeom>
        <a:noFill/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FE5597-A9EF-419B-AF92-7774732353E3}">
      <dsp:nvSpPr>
        <dsp:cNvPr id="0" name=""/>
        <dsp:cNvSpPr/>
      </dsp:nvSpPr>
      <dsp:spPr>
        <a:xfrm>
          <a:off x="7037174" y="3789035"/>
          <a:ext cx="253331" cy="12728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2827"/>
              </a:lnTo>
              <a:lnTo>
                <a:pt x="253331" y="1272827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74AEE6-379F-427B-BA6E-838E25A6D297}">
      <dsp:nvSpPr>
        <dsp:cNvPr id="0" name=""/>
        <dsp:cNvSpPr/>
      </dsp:nvSpPr>
      <dsp:spPr>
        <a:xfrm>
          <a:off x="7037174" y="3789035"/>
          <a:ext cx="253331" cy="500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0428"/>
              </a:lnTo>
              <a:lnTo>
                <a:pt x="253331" y="500428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FE868-E3F8-468F-A0E3-C802C0A71886}">
      <dsp:nvSpPr>
        <dsp:cNvPr id="0" name=""/>
        <dsp:cNvSpPr/>
      </dsp:nvSpPr>
      <dsp:spPr>
        <a:xfrm>
          <a:off x="5257800" y="2716133"/>
          <a:ext cx="2454925" cy="228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28"/>
              </a:lnTo>
              <a:lnTo>
                <a:pt x="2454925" y="114228"/>
              </a:lnTo>
              <a:lnTo>
                <a:pt x="2454925" y="228456"/>
              </a:lnTo>
            </a:path>
          </a:pathLst>
        </a:custGeom>
        <a:noFill/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9ACC35-2ABD-456B-81BB-1A0019A6629B}">
      <dsp:nvSpPr>
        <dsp:cNvPr id="0" name=""/>
        <dsp:cNvSpPr/>
      </dsp:nvSpPr>
      <dsp:spPr>
        <a:xfrm>
          <a:off x="5262786" y="3807056"/>
          <a:ext cx="229507" cy="12728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2827"/>
              </a:lnTo>
              <a:lnTo>
                <a:pt x="229507" y="1272827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76B7F4-94B5-465D-A297-12C09DC265DD}">
      <dsp:nvSpPr>
        <dsp:cNvPr id="0" name=""/>
        <dsp:cNvSpPr/>
      </dsp:nvSpPr>
      <dsp:spPr>
        <a:xfrm>
          <a:off x="5262786" y="3807056"/>
          <a:ext cx="229507" cy="500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0428"/>
              </a:lnTo>
              <a:lnTo>
                <a:pt x="229507" y="500428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2236ED-8BFD-4960-9E11-44FF280E7E41}">
      <dsp:nvSpPr>
        <dsp:cNvPr id="0" name=""/>
        <dsp:cNvSpPr/>
      </dsp:nvSpPr>
      <dsp:spPr>
        <a:xfrm>
          <a:off x="5257800" y="2716133"/>
          <a:ext cx="617006" cy="228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228"/>
              </a:lnTo>
              <a:lnTo>
                <a:pt x="617006" y="114228"/>
              </a:lnTo>
              <a:lnTo>
                <a:pt x="617006" y="228456"/>
              </a:lnTo>
            </a:path>
          </a:pathLst>
        </a:custGeom>
        <a:noFill/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7548EF-6D9E-4D23-ACB9-C6436046311C}">
      <dsp:nvSpPr>
        <dsp:cNvPr id="0" name=""/>
        <dsp:cNvSpPr/>
      </dsp:nvSpPr>
      <dsp:spPr>
        <a:xfrm>
          <a:off x="3511058" y="3786924"/>
          <a:ext cx="228377" cy="12728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2827"/>
              </a:lnTo>
              <a:lnTo>
                <a:pt x="228377" y="1272827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774CA3-41CB-457E-A29F-6582E356D214}">
      <dsp:nvSpPr>
        <dsp:cNvPr id="0" name=""/>
        <dsp:cNvSpPr/>
      </dsp:nvSpPr>
      <dsp:spPr>
        <a:xfrm>
          <a:off x="3511058" y="3786924"/>
          <a:ext cx="228377" cy="500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0428"/>
              </a:lnTo>
              <a:lnTo>
                <a:pt x="228377" y="500428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2E8302-DCB8-4F43-A249-5D52F4BFFEA6}">
      <dsp:nvSpPr>
        <dsp:cNvPr id="0" name=""/>
        <dsp:cNvSpPr/>
      </dsp:nvSpPr>
      <dsp:spPr>
        <a:xfrm>
          <a:off x="4120065" y="2716133"/>
          <a:ext cx="1137734" cy="228456"/>
        </a:xfrm>
        <a:custGeom>
          <a:avLst/>
          <a:gdLst/>
          <a:ahLst/>
          <a:cxnLst/>
          <a:rect l="0" t="0" r="0" b="0"/>
          <a:pathLst>
            <a:path>
              <a:moveTo>
                <a:pt x="1137734" y="0"/>
              </a:moveTo>
              <a:lnTo>
                <a:pt x="1137734" y="114228"/>
              </a:lnTo>
              <a:lnTo>
                <a:pt x="0" y="114228"/>
              </a:lnTo>
              <a:lnTo>
                <a:pt x="0" y="228456"/>
              </a:lnTo>
            </a:path>
          </a:pathLst>
        </a:custGeom>
        <a:noFill/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B6F43A-85DB-450B-A609-F04B0C79114D}">
      <dsp:nvSpPr>
        <dsp:cNvPr id="0" name=""/>
        <dsp:cNvSpPr/>
      </dsp:nvSpPr>
      <dsp:spPr>
        <a:xfrm>
          <a:off x="1812013" y="3799201"/>
          <a:ext cx="219722" cy="500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0428"/>
              </a:lnTo>
              <a:lnTo>
                <a:pt x="219722" y="500428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C59FBF-C5FF-4B0C-AE9B-C46EAF006FC6}">
      <dsp:nvSpPr>
        <dsp:cNvPr id="0" name=""/>
        <dsp:cNvSpPr/>
      </dsp:nvSpPr>
      <dsp:spPr>
        <a:xfrm>
          <a:off x="2397940" y="2716133"/>
          <a:ext cx="2859859" cy="228456"/>
        </a:xfrm>
        <a:custGeom>
          <a:avLst/>
          <a:gdLst/>
          <a:ahLst/>
          <a:cxnLst/>
          <a:rect l="0" t="0" r="0" b="0"/>
          <a:pathLst>
            <a:path>
              <a:moveTo>
                <a:pt x="2859859" y="0"/>
              </a:moveTo>
              <a:lnTo>
                <a:pt x="2859859" y="114228"/>
              </a:lnTo>
              <a:lnTo>
                <a:pt x="0" y="114228"/>
              </a:lnTo>
              <a:lnTo>
                <a:pt x="0" y="228456"/>
              </a:lnTo>
            </a:path>
          </a:pathLst>
        </a:custGeom>
        <a:noFill/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08B6A5-FD3C-48AD-B3A8-ED79A8909779}">
      <dsp:nvSpPr>
        <dsp:cNvPr id="0" name=""/>
        <dsp:cNvSpPr/>
      </dsp:nvSpPr>
      <dsp:spPr>
        <a:xfrm>
          <a:off x="143063" y="3795774"/>
          <a:ext cx="221034" cy="500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0428"/>
              </a:lnTo>
              <a:lnTo>
                <a:pt x="221034" y="500428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83CC81-87F8-448A-830C-433F5EC63D28}">
      <dsp:nvSpPr>
        <dsp:cNvPr id="0" name=""/>
        <dsp:cNvSpPr/>
      </dsp:nvSpPr>
      <dsp:spPr>
        <a:xfrm>
          <a:off x="715318" y="2716133"/>
          <a:ext cx="4542481" cy="228456"/>
        </a:xfrm>
        <a:custGeom>
          <a:avLst/>
          <a:gdLst/>
          <a:ahLst/>
          <a:cxnLst/>
          <a:rect l="0" t="0" r="0" b="0"/>
          <a:pathLst>
            <a:path>
              <a:moveTo>
                <a:pt x="4542481" y="0"/>
              </a:moveTo>
              <a:lnTo>
                <a:pt x="4542481" y="114228"/>
              </a:lnTo>
              <a:lnTo>
                <a:pt x="0" y="114228"/>
              </a:lnTo>
              <a:lnTo>
                <a:pt x="0" y="228456"/>
              </a:lnTo>
            </a:path>
          </a:pathLst>
        </a:custGeom>
        <a:noFill/>
        <a:ln w="254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22604-AAF7-4AA5-9ED9-15880B3F1A2C}">
      <dsp:nvSpPr>
        <dsp:cNvPr id="0" name=""/>
        <dsp:cNvSpPr/>
      </dsp:nvSpPr>
      <dsp:spPr>
        <a:xfrm>
          <a:off x="4561987" y="1854886"/>
          <a:ext cx="1391625" cy="861247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b="1" kern="120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main</a:t>
          </a:r>
          <a:endParaRPr lang="zh-TW" altLang="en-US" sz="24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4561987" y="1854886"/>
        <a:ext cx="1391625" cy="861247"/>
      </dsp:txXfrm>
    </dsp:sp>
    <dsp:sp modelId="{E0EE9A50-5BD2-4243-ACBA-C242404F3D5B}">
      <dsp:nvSpPr>
        <dsp:cNvPr id="0" name=""/>
        <dsp:cNvSpPr/>
      </dsp:nvSpPr>
      <dsp:spPr>
        <a:xfrm>
          <a:off x="0" y="2944590"/>
          <a:ext cx="1430636" cy="851184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ts val="24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400" b="1" i="0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getcityandarea</a:t>
          </a:r>
          <a:endParaRPr lang="zh-TW" altLang="en-US" sz="1400" b="1" i="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0" y="2944590"/>
        <a:ext cx="1430636" cy="851184"/>
      </dsp:txXfrm>
    </dsp:sp>
    <dsp:sp modelId="{754F07FA-0AB9-4C99-A05A-B931CE344CC1}">
      <dsp:nvSpPr>
        <dsp:cNvPr id="0" name=""/>
        <dsp:cNvSpPr/>
      </dsp:nvSpPr>
      <dsp:spPr>
        <a:xfrm>
          <a:off x="364097" y="4024230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1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openbrowser</a:t>
          </a:r>
          <a:endParaRPr lang="zh-TW" altLang="en-US" sz="12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64097" y="4024230"/>
        <a:ext cx="1087887" cy="543943"/>
      </dsp:txXfrm>
    </dsp:sp>
    <dsp:sp modelId="{5B61B38E-FAB0-40E1-804D-2FBE4CA67969}">
      <dsp:nvSpPr>
        <dsp:cNvPr id="0" name=""/>
        <dsp:cNvSpPr/>
      </dsp:nvSpPr>
      <dsp:spPr>
        <a:xfrm>
          <a:off x="1665531" y="2944590"/>
          <a:ext cx="1464818" cy="854611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ts val="24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b="1" kern="120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bind</a:t>
          </a:r>
          <a:endParaRPr lang="zh-TW" altLang="en-US" sz="20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665531" y="2944590"/>
        <a:ext cx="1464818" cy="854611"/>
      </dsp:txXfrm>
    </dsp:sp>
    <dsp:sp modelId="{E310F7ED-B2A2-484B-A28F-5EBA36D77C3E}">
      <dsp:nvSpPr>
        <dsp:cNvPr id="0" name=""/>
        <dsp:cNvSpPr/>
      </dsp:nvSpPr>
      <dsp:spPr>
        <a:xfrm>
          <a:off x="2031736" y="4027657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100" b="1" i="0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getcityandarea</a:t>
          </a:r>
          <a:endParaRPr lang="zh-TW" altLang="en-US" sz="1100" b="1" i="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2031736" y="4027657"/>
        <a:ext cx="1087887" cy="543943"/>
      </dsp:txXfrm>
    </dsp:sp>
    <dsp:sp modelId="{F3EFB421-126E-49B8-A02D-D793B8D1C2E0}">
      <dsp:nvSpPr>
        <dsp:cNvPr id="0" name=""/>
        <dsp:cNvSpPr/>
      </dsp:nvSpPr>
      <dsp:spPr>
        <a:xfrm>
          <a:off x="3358806" y="2944590"/>
          <a:ext cx="1522519" cy="842334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ts val="24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b="1" kern="120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mask</a:t>
          </a:r>
          <a:endParaRPr lang="zh-TW" altLang="en-US" sz="20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358806" y="2944590"/>
        <a:ext cx="1522519" cy="842334"/>
      </dsp:txXfrm>
    </dsp:sp>
    <dsp:sp modelId="{D1C511EA-42DA-4506-8DB6-BF989FE7123C}">
      <dsp:nvSpPr>
        <dsp:cNvPr id="0" name=""/>
        <dsp:cNvSpPr/>
      </dsp:nvSpPr>
      <dsp:spPr>
        <a:xfrm>
          <a:off x="3739435" y="4015381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1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read_csv</a:t>
          </a:r>
          <a:endParaRPr lang="zh-TW" altLang="en-US" sz="12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739435" y="4015381"/>
        <a:ext cx="1087887" cy="543943"/>
      </dsp:txXfrm>
    </dsp:sp>
    <dsp:sp modelId="{B9345DD8-67F0-401B-AF9F-B19AD406B0D0}">
      <dsp:nvSpPr>
        <dsp:cNvPr id="0" name=""/>
        <dsp:cNvSpPr/>
      </dsp:nvSpPr>
      <dsp:spPr>
        <a:xfrm>
          <a:off x="3739435" y="4787780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1" kern="1200">
              <a:latin typeface="Microsoft YaHei UI" panose="020B0503020204020204" pitchFamily="34" charset="-122"/>
              <a:ea typeface="Microsoft YaHei UI" panose="020B0503020204020204" pitchFamily="34" charset="-122"/>
            </a:rPr>
            <a:t>createpop</a:t>
          </a:r>
          <a:endParaRPr lang="zh-TW" altLang="en-US" sz="12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739435" y="4787780"/>
        <a:ext cx="1087887" cy="543943"/>
      </dsp:txXfrm>
    </dsp:sp>
    <dsp:sp modelId="{55E2E209-8D70-4570-9434-0DED0AB7C197}">
      <dsp:nvSpPr>
        <dsp:cNvPr id="0" name=""/>
        <dsp:cNvSpPr/>
      </dsp:nvSpPr>
      <dsp:spPr>
        <a:xfrm>
          <a:off x="5109782" y="2944590"/>
          <a:ext cx="1530047" cy="862466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ts val="24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b="1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testplace</a:t>
          </a:r>
          <a:endParaRPr lang="zh-TW" altLang="en-US" sz="20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5109782" y="2944590"/>
        <a:ext cx="1530047" cy="862466"/>
      </dsp:txXfrm>
    </dsp:sp>
    <dsp:sp modelId="{6568A551-DA3E-4669-B6CC-F343BC588A12}">
      <dsp:nvSpPr>
        <dsp:cNvPr id="0" name=""/>
        <dsp:cNvSpPr/>
      </dsp:nvSpPr>
      <dsp:spPr>
        <a:xfrm>
          <a:off x="5492294" y="4035512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1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read_excel</a:t>
          </a:r>
          <a:endParaRPr lang="zh-TW" altLang="en-US" sz="12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5492294" y="4035512"/>
        <a:ext cx="1087887" cy="543943"/>
      </dsp:txXfrm>
    </dsp:sp>
    <dsp:sp modelId="{CE58A28D-FC19-479F-9373-B5A8E61D8FDE}">
      <dsp:nvSpPr>
        <dsp:cNvPr id="0" name=""/>
        <dsp:cNvSpPr/>
      </dsp:nvSpPr>
      <dsp:spPr>
        <a:xfrm>
          <a:off x="5492294" y="4807912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1" kern="1200">
              <a:latin typeface="Microsoft YaHei UI" panose="020B0503020204020204" pitchFamily="34" charset="-122"/>
              <a:ea typeface="Microsoft YaHei UI" panose="020B0503020204020204" pitchFamily="34" charset="-122"/>
            </a:rPr>
            <a:t>creatpop</a:t>
          </a:r>
          <a:endParaRPr lang="zh-TW" altLang="en-US" sz="12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5492294" y="4807912"/>
        <a:ext cx="1087887" cy="543943"/>
      </dsp:txXfrm>
    </dsp:sp>
    <dsp:sp modelId="{0D964FA0-C86B-41B3-97DF-D443CC5B4266}">
      <dsp:nvSpPr>
        <dsp:cNvPr id="0" name=""/>
        <dsp:cNvSpPr/>
      </dsp:nvSpPr>
      <dsp:spPr>
        <a:xfrm>
          <a:off x="6868286" y="2944590"/>
          <a:ext cx="1688879" cy="844445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ts val="24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b="1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vaccineplace</a:t>
          </a:r>
          <a:endParaRPr lang="zh-TW" altLang="en-US" sz="18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6868286" y="2944590"/>
        <a:ext cx="1688879" cy="844445"/>
      </dsp:txXfrm>
    </dsp:sp>
    <dsp:sp modelId="{65B78E86-E249-4357-ADF3-85CEACA14148}">
      <dsp:nvSpPr>
        <dsp:cNvPr id="0" name=""/>
        <dsp:cNvSpPr/>
      </dsp:nvSpPr>
      <dsp:spPr>
        <a:xfrm>
          <a:off x="7290506" y="4017491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1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getelements</a:t>
          </a:r>
          <a:endParaRPr lang="zh-TW" altLang="en-US" sz="12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7290506" y="4017491"/>
        <a:ext cx="1087887" cy="543943"/>
      </dsp:txXfrm>
    </dsp:sp>
    <dsp:sp modelId="{CC2BBE34-904E-430C-86FC-2E683EE33D3C}">
      <dsp:nvSpPr>
        <dsp:cNvPr id="0" name=""/>
        <dsp:cNvSpPr/>
      </dsp:nvSpPr>
      <dsp:spPr>
        <a:xfrm>
          <a:off x="7290506" y="4789891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1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createpop</a:t>
          </a:r>
          <a:endParaRPr lang="zh-TW" altLang="en-US" sz="12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7290506" y="4789891"/>
        <a:ext cx="1087887" cy="543943"/>
      </dsp:txXfrm>
    </dsp:sp>
    <dsp:sp modelId="{80DA9D13-B859-4C7F-959E-F5C6602CE14F}">
      <dsp:nvSpPr>
        <dsp:cNvPr id="0" name=""/>
        <dsp:cNvSpPr/>
      </dsp:nvSpPr>
      <dsp:spPr>
        <a:xfrm>
          <a:off x="8785621" y="2944590"/>
          <a:ext cx="1723539" cy="861769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ts val="24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b="1" kern="120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infection</a:t>
          </a:r>
          <a:endParaRPr lang="zh-TW" altLang="en-US" sz="20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8785621" y="2944590"/>
        <a:ext cx="1723539" cy="861769"/>
      </dsp:txXfrm>
    </dsp:sp>
    <dsp:sp modelId="{EEEACDB8-A8A5-430D-A2B6-FC2BB3FE0520}">
      <dsp:nvSpPr>
        <dsp:cNvPr id="0" name=""/>
        <dsp:cNvSpPr/>
      </dsp:nvSpPr>
      <dsp:spPr>
        <a:xfrm>
          <a:off x="9216506" y="4034816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1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json.loads</a:t>
          </a:r>
          <a:endParaRPr lang="zh-TW" altLang="en-US" sz="12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9216506" y="4034816"/>
        <a:ext cx="1087887" cy="543943"/>
      </dsp:txXfrm>
    </dsp:sp>
    <dsp:sp modelId="{BD8A90A7-378D-4559-8D4F-D75E1FF3637F}">
      <dsp:nvSpPr>
        <dsp:cNvPr id="0" name=""/>
        <dsp:cNvSpPr/>
      </dsp:nvSpPr>
      <dsp:spPr>
        <a:xfrm>
          <a:off x="9216506" y="4807215"/>
          <a:ext cx="1087887" cy="543943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200" b="1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createpop</a:t>
          </a:r>
          <a:endParaRPr lang="zh-TW" altLang="en-US" sz="1200" b="1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9216506" y="4807215"/>
        <a:ext cx="1087887" cy="5439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2B8CDF-CA1B-46A4-9806-2F920309BEFF}">
      <dsp:nvSpPr>
        <dsp:cNvPr id="0" name=""/>
        <dsp:cNvSpPr/>
      </dsp:nvSpPr>
      <dsp:spPr>
        <a:xfrm>
          <a:off x="3417194" y="2780086"/>
          <a:ext cx="344577" cy="10567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6703"/>
              </a:lnTo>
              <a:lnTo>
                <a:pt x="344577" y="1056703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79124A-F175-4B86-9C7D-05BA4EC9DC59}">
      <dsp:nvSpPr>
        <dsp:cNvPr id="0" name=""/>
        <dsp:cNvSpPr/>
      </dsp:nvSpPr>
      <dsp:spPr>
        <a:xfrm>
          <a:off x="2946272" y="1149088"/>
          <a:ext cx="1389794" cy="4824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1203"/>
              </a:lnTo>
              <a:lnTo>
                <a:pt x="1389794" y="241203"/>
              </a:lnTo>
              <a:lnTo>
                <a:pt x="1389794" y="482407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E2C618-2499-4086-9299-51FB7BF8B80E}">
      <dsp:nvSpPr>
        <dsp:cNvPr id="0" name=""/>
        <dsp:cNvSpPr/>
      </dsp:nvSpPr>
      <dsp:spPr>
        <a:xfrm>
          <a:off x="1556478" y="1149088"/>
          <a:ext cx="1389794" cy="482407"/>
        </a:xfrm>
        <a:custGeom>
          <a:avLst/>
          <a:gdLst/>
          <a:ahLst/>
          <a:cxnLst/>
          <a:rect l="0" t="0" r="0" b="0"/>
          <a:pathLst>
            <a:path>
              <a:moveTo>
                <a:pt x="1389794" y="0"/>
              </a:moveTo>
              <a:lnTo>
                <a:pt x="1389794" y="241203"/>
              </a:lnTo>
              <a:lnTo>
                <a:pt x="0" y="241203"/>
              </a:lnTo>
              <a:lnTo>
                <a:pt x="0" y="482407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C1F5B8-3D5F-4370-8FAA-9679F17A7E68}">
      <dsp:nvSpPr>
        <dsp:cNvPr id="0" name=""/>
        <dsp:cNvSpPr/>
      </dsp:nvSpPr>
      <dsp:spPr>
        <a:xfrm>
          <a:off x="1797682" y="498"/>
          <a:ext cx="2297180" cy="1148590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b="0" kern="120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Webpage</a:t>
          </a:r>
          <a:endParaRPr lang="zh-TW" altLang="en-US" sz="2800" b="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797682" y="498"/>
        <a:ext cx="2297180" cy="1148590"/>
      </dsp:txXfrm>
    </dsp:sp>
    <dsp:sp modelId="{ECEE35F8-F9E8-43B6-AE99-D8D247223CE4}">
      <dsp:nvSpPr>
        <dsp:cNvPr id="0" name=""/>
        <dsp:cNvSpPr/>
      </dsp:nvSpPr>
      <dsp:spPr>
        <a:xfrm>
          <a:off x="407887" y="1631496"/>
          <a:ext cx="2297180" cy="1148590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b="0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openbrowser</a:t>
          </a:r>
          <a:endParaRPr lang="zh-TW" altLang="en-US" sz="2800" b="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407887" y="1631496"/>
        <a:ext cx="2297180" cy="1148590"/>
      </dsp:txXfrm>
    </dsp:sp>
    <dsp:sp modelId="{E2D6A23F-E7C1-4894-AFE9-4E417F3DCE3B}">
      <dsp:nvSpPr>
        <dsp:cNvPr id="0" name=""/>
        <dsp:cNvSpPr/>
      </dsp:nvSpPr>
      <dsp:spPr>
        <a:xfrm>
          <a:off x="3187476" y="1631496"/>
          <a:ext cx="2297180" cy="1148590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b="0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getelements</a:t>
          </a:r>
          <a:endParaRPr lang="zh-TW" altLang="en-US" sz="2800" b="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187476" y="1631496"/>
        <a:ext cx="2297180" cy="1148590"/>
      </dsp:txXfrm>
    </dsp:sp>
    <dsp:sp modelId="{C734324C-27D9-4D43-80F7-75CA019DEBC4}">
      <dsp:nvSpPr>
        <dsp:cNvPr id="0" name=""/>
        <dsp:cNvSpPr/>
      </dsp:nvSpPr>
      <dsp:spPr>
        <a:xfrm>
          <a:off x="3761771" y="3262494"/>
          <a:ext cx="2297180" cy="1148590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200" kern="1200" dirty="0" err="1"/>
            <a:t>openbrowser</a:t>
          </a:r>
          <a:endParaRPr lang="zh-TW" altLang="en-US" sz="3200" kern="1200" dirty="0"/>
        </a:p>
      </dsp:txBody>
      <dsp:txXfrm>
        <a:off x="3761771" y="3262494"/>
        <a:ext cx="2297180" cy="11485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79124A-F175-4B86-9C7D-05BA4EC9DC59}">
      <dsp:nvSpPr>
        <dsp:cNvPr id="0" name=""/>
        <dsp:cNvSpPr/>
      </dsp:nvSpPr>
      <dsp:spPr>
        <a:xfrm>
          <a:off x="2171954" y="1343623"/>
          <a:ext cx="91440" cy="56394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63947"/>
              </a:lnTo>
            </a:path>
          </a:pathLst>
        </a:custGeom>
        <a:noFill/>
        <a:ln w="1905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C1F5B8-3D5F-4370-8FAA-9679F17A7E68}">
      <dsp:nvSpPr>
        <dsp:cNvPr id="0" name=""/>
        <dsp:cNvSpPr/>
      </dsp:nvSpPr>
      <dsp:spPr>
        <a:xfrm>
          <a:off x="874941" y="891"/>
          <a:ext cx="2685464" cy="1342732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Window</a:t>
          </a:r>
          <a:endParaRPr lang="zh-TW" altLang="en-US" sz="28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874941" y="891"/>
        <a:ext cx="2685464" cy="1342732"/>
      </dsp:txXfrm>
    </dsp:sp>
    <dsp:sp modelId="{E2D6A23F-E7C1-4894-AFE9-4E417F3DCE3B}">
      <dsp:nvSpPr>
        <dsp:cNvPr id="0" name=""/>
        <dsp:cNvSpPr/>
      </dsp:nvSpPr>
      <dsp:spPr>
        <a:xfrm>
          <a:off x="874941" y="1907571"/>
          <a:ext cx="2685464" cy="1342732"/>
        </a:xfrm>
        <a:prstGeom prst="rect">
          <a:avLst/>
        </a:prstGeom>
        <a:solidFill>
          <a:srgbClr val="006CB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 err="1">
              <a:latin typeface="Microsoft YaHei UI" panose="020B0503020204020204" pitchFamily="34" charset="-122"/>
              <a:ea typeface="Microsoft YaHei UI" panose="020B0503020204020204" pitchFamily="34" charset="-122"/>
            </a:rPr>
            <a:t>createpop</a:t>
          </a:r>
          <a:endParaRPr lang="zh-TW" altLang="en-US" sz="28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874941" y="1907571"/>
        <a:ext cx="2685464" cy="13427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rgbClr val="FFFC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02CDA0-B009-48E2-8927-0CF35E8E01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A5CC85-DB6E-4C9D-8332-C90229FF3B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B4D66ED-1C8F-4251-A12F-7CD29F15A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5B8E7E-A2D5-492F-9D3D-C6695FBDC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1CBC5BF-2D00-464B-B8F0-97CB0311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3307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2CEEA4-23E4-4ED9-A485-72B6AD868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D7F07-5519-4277-9FA4-9DAB9089BD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F1EA4DB-F319-4D2F-992D-E0B30D4E5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89D4D2B-EBCA-4895-8486-999EC6C24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D2A79F4-6AF1-49D7-AFC4-DF4808BE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6890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50150C4-6DFC-48ED-B90C-6760E10DB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95ECD28-AFE1-4B05-9CCB-F8C3CBA14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190AB56-4E91-4666-BB31-B77C1B963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400D89-2CDE-4431-85F7-9821D64F8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4A7651-AA00-49FA-B51A-BF1F84C3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82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43E39-4497-43E0-AD03-C12534B08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29FF48-3B88-46BD-8BF5-F0D81F645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8C5152-BDA0-403C-B91A-CC58D8AC3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99AA032-DF3D-4243-AAAE-96472264B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02E0BF4-DAE0-41C3-A8EA-D369834D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7123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35D257-AF61-4DC2-B58F-37DB5BED9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D97303-3798-4FB8-91D3-180578482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A973F4-3ABF-4B4F-B735-13216F48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E1009A1-B761-4698-8A26-7F2E8EC96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827A0C2-C616-4D66-B25E-70C5E638E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8463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D0D93B-B187-4A31-96E4-1B71AB7AF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5E2AC2-F3D5-4325-94B6-002EDF3BC5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BFD9F50-29C8-4B58-A8EE-1D28895E5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89075A6-9794-4189-9BD1-87905B88D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88D350-622A-42D5-89C1-2FDF5F7CA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D643CE4-DBA7-4320-A0EC-6627E48B7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7949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9930E8-AB2D-470A-A4DE-7CF17715F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CDF4967-64C9-4064-A7E7-BA9A92E6C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629A478-7E60-4FD2-8777-CDF05AB50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847C515-32E3-4ACC-98CC-6384B94411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BBF9117-8D4D-4B4A-BF7F-FDB28BCFE8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2B051C9-0291-4FE0-8527-0B302FD22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DBBA597-AC98-4702-9E60-B7FEAA3E8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E8542C4-5D7B-4CD7-B9D8-DAEBAA69F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9011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FE0776-3861-4E81-B1F4-2D3DB8028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44D87A7-6684-4BF5-9C6E-BADE8C84B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A250910-29B9-4804-A1EC-C4E51BA01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166CA21-B83C-42E2-9683-718BD7E3B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3031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7D6815A-189C-4844-9148-1C17B26A1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F463CD3-671A-458D-9CF0-A79D903AE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97235D2-D71C-4BFD-9A35-78F9B8E52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4151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2693A8-25F1-4E84-99F8-033379B15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459412-6AF8-458B-A6EB-4CAA46371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8117FE7-A46D-4431-AB64-3356BF5F0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CF17128-E2D3-4D61-961D-958A0D4DC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FBF2803-D60E-4A2F-8A6C-40D7F720E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4CE664A-21F8-488C-B6E9-B43DEE528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9097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7B057D-570B-4E97-B88B-5F8CB02FC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AC82A78-89CB-4160-81E5-B19072DE95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D151854-1C3A-44EF-B5D0-AA28CAB78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9C68079-1E16-4AAE-9F2C-5E274BE95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C6ED1AB-7355-4CD4-BE6D-9A75B69E2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A151F23-889E-49E3-9B3F-28156102A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862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B54708E-E243-4070-8A2A-CD3E54030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59EBB2B-99CE-4177-A72A-6E13EAB9D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8AB8C3-2306-4D73-B5A3-5B64B683B6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2B555-63DA-43F8-9225-564416C6BDB2}" type="datetimeFigureOut">
              <a:rPr lang="zh-TW" altLang="en-US" smtClean="0"/>
              <a:t>2021/7/2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087AD1D-FC17-4E12-A02B-B33263B0AC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66A2FF-F11B-4669-9E45-92F3E8915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D8BDA2-9647-4AF7-8078-99054EFC42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1224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h.tw/evt/findmask/" TargetMode="External"/><Relationship Id="rId7" Type="http://schemas.openxmlformats.org/officeDocument/2006/relationships/hyperlink" Target="https://covid-19.nchc.org.tw/dt_005-covidTable_taiwan.php" TargetMode="External"/><Relationship Id="rId2" Type="http://schemas.openxmlformats.org/officeDocument/2006/relationships/hyperlink" Target="https://yasco.com.tw/tw/mask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ols.heho.com.tw/covid-19-vaccine/" TargetMode="External"/><Relationship Id="rId5" Type="http://schemas.openxmlformats.org/officeDocument/2006/relationships/hyperlink" Target="https://antiflu.cdc.gov.tw/Covid19?gclid=CjwKCAjwz_WGBhA1EiwAUAxIcREUYoZnmix8FhIbYU8ABjkoLeJfE7VAUlxvdr57PcFe_q4-BNfFSxoCrgQQAvD_BwE" TargetMode="External"/><Relationship Id="rId4" Type="http://schemas.openxmlformats.org/officeDocument/2006/relationships/hyperlink" Target="https://antiflu.cdc.gov.tw/ExaminationCounter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D35F361E-3089-417D-8C50-810AD36286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4394" y="2973639"/>
            <a:ext cx="2954218" cy="429768"/>
          </a:xfrm>
        </p:spPr>
        <p:txBody>
          <a:bodyPr>
            <a:normAutofit/>
          </a:bodyPr>
          <a:lstStyle/>
          <a:p>
            <a:pPr algn="r"/>
            <a:r>
              <a:rPr lang="en-US" altLang="zh-TW" sz="1800" dirty="0">
                <a:solidFill>
                  <a:srgbClr val="025F80"/>
                </a:solidFill>
              </a:rPr>
              <a:t>109213510</a:t>
            </a:r>
            <a:r>
              <a:rPr lang="zh-TW" altLang="en-US" sz="1800" dirty="0">
                <a:solidFill>
                  <a:srgbClr val="025F80"/>
                </a:solidFill>
              </a:rPr>
              <a:t> 魏伽卉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A1055FB-A201-46AE-B330-E0F7A6C81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2356" y="1376745"/>
            <a:ext cx="9144000" cy="1089152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solidFill>
                  <a:srgbClr val="025F80"/>
                </a:solidFill>
              </a:rPr>
              <a:t>COVID-19</a:t>
            </a:r>
            <a:r>
              <a:rPr lang="zh-TW" altLang="en-US" b="1" dirty="0">
                <a:solidFill>
                  <a:srgbClr val="025F80"/>
                </a:solidFill>
              </a:rPr>
              <a:t>資料查詢小幫手</a:t>
            </a:r>
          </a:p>
        </p:txBody>
      </p:sp>
      <p:pic>
        <p:nvPicPr>
          <p:cNvPr id="14" name="圖形 13">
            <a:extLst>
              <a:ext uri="{FF2B5EF4-FFF2-40B4-BE49-F238E27FC236}">
                <a16:creationId xmlns:a16="http://schemas.microsoft.com/office/drawing/2014/main" id="{9CCE353E-756B-486B-B793-A6FE1387A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01724" y="3293600"/>
            <a:ext cx="5255892" cy="5255892"/>
          </a:xfrm>
          <a:prstGeom prst="rect">
            <a:avLst/>
          </a:prstGeom>
        </p:spPr>
      </p:pic>
      <p:grpSp>
        <p:nvGrpSpPr>
          <p:cNvPr id="41" name="圖形 15">
            <a:extLst>
              <a:ext uri="{FF2B5EF4-FFF2-40B4-BE49-F238E27FC236}">
                <a16:creationId xmlns:a16="http://schemas.microsoft.com/office/drawing/2014/main" id="{B71E8275-8824-4E42-9A7D-18EE67B31ACE}"/>
              </a:ext>
            </a:extLst>
          </p:cNvPr>
          <p:cNvGrpSpPr/>
          <p:nvPr/>
        </p:nvGrpSpPr>
        <p:grpSpPr>
          <a:xfrm rot="3444325">
            <a:off x="-317181" y="1137331"/>
            <a:ext cx="965080" cy="965080"/>
            <a:chOff x="483099" y="381709"/>
            <a:chExt cx="916615" cy="916615"/>
          </a:xfrm>
        </p:grpSpPr>
        <p:sp>
          <p:nvSpPr>
            <p:cNvPr id="42" name="手繪多邊形: 圖案 41">
              <a:extLst>
                <a:ext uri="{FF2B5EF4-FFF2-40B4-BE49-F238E27FC236}">
                  <a16:creationId xmlns:a16="http://schemas.microsoft.com/office/drawing/2014/main" id="{0859C056-81BB-4FC1-9518-3DC3AEC02F2F}"/>
                </a:ext>
              </a:extLst>
            </p:cNvPr>
            <p:cNvSpPr/>
            <p:nvPr/>
          </p:nvSpPr>
          <p:spPr>
            <a:xfrm>
              <a:off x="910025" y="461655"/>
              <a:ext cx="30373" cy="94693"/>
            </a:xfrm>
            <a:custGeom>
              <a:avLst/>
              <a:gdLst>
                <a:gd name="connsiteX0" fmla="*/ 16024 w 30373"/>
                <a:gd name="connsiteY0" fmla="*/ 94881 h 94692"/>
                <a:gd name="connsiteX1" fmla="*/ 251 w 30373"/>
                <a:gd name="connsiteY1" fmla="*/ 79115 h 94692"/>
                <a:gd name="connsiteX2" fmla="*/ 251 w 30373"/>
                <a:gd name="connsiteY2" fmla="*/ 16024 h 94692"/>
                <a:gd name="connsiteX3" fmla="*/ 16024 w 30373"/>
                <a:gd name="connsiteY3" fmla="*/ 251 h 94692"/>
                <a:gd name="connsiteX4" fmla="*/ 31797 w 30373"/>
                <a:gd name="connsiteY4" fmla="*/ 16024 h 94692"/>
                <a:gd name="connsiteX5" fmla="*/ 31797 w 30373"/>
                <a:gd name="connsiteY5" fmla="*/ 79115 h 94692"/>
                <a:gd name="connsiteX6" fmla="*/ 16024 w 30373"/>
                <a:gd name="connsiteY6" fmla="*/ 94881 h 9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3" h="94692">
                  <a:moveTo>
                    <a:pt x="16024" y="94881"/>
                  </a:moveTo>
                  <a:cubicBezTo>
                    <a:pt x="7314" y="94881"/>
                    <a:pt x="251" y="87825"/>
                    <a:pt x="251" y="79115"/>
                  </a:cubicBezTo>
                  <a:lnTo>
                    <a:pt x="251" y="16024"/>
                  </a:lnTo>
                  <a:cubicBezTo>
                    <a:pt x="251" y="7314"/>
                    <a:pt x="7314" y="251"/>
                    <a:pt x="16024" y="251"/>
                  </a:cubicBezTo>
                  <a:cubicBezTo>
                    <a:pt x="24734" y="251"/>
                    <a:pt x="31797" y="7314"/>
                    <a:pt x="31797" y="16024"/>
                  </a:cubicBezTo>
                  <a:lnTo>
                    <a:pt x="31797" y="79115"/>
                  </a:lnTo>
                  <a:cubicBezTo>
                    <a:pt x="31797" y="87825"/>
                    <a:pt x="24734" y="94881"/>
                    <a:pt x="16024" y="9488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3" name="手繪多邊形: 圖案 42">
              <a:extLst>
                <a:ext uri="{FF2B5EF4-FFF2-40B4-BE49-F238E27FC236}">
                  <a16:creationId xmlns:a16="http://schemas.microsoft.com/office/drawing/2014/main" id="{F6D9A707-CA16-46C6-B232-76B9E06A0E6E}"/>
                </a:ext>
              </a:extLst>
            </p:cNvPr>
            <p:cNvSpPr/>
            <p:nvPr/>
          </p:nvSpPr>
          <p:spPr>
            <a:xfrm>
              <a:off x="642557" y="556940"/>
              <a:ext cx="87546" cy="87546"/>
            </a:xfrm>
            <a:custGeom>
              <a:avLst/>
              <a:gdLst>
                <a:gd name="connsiteX0" fmla="*/ 71599 w 87545"/>
                <a:gd name="connsiteY0" fmla="*/ 87372 h 87545"/>
                <a:gd name="connsiteX1" fmla="*/ 60447 w 87545"/>
                <a:gd name="connsiteY1" fmla="*/ 82745 h 87545"/>
                <a:gd name="connsiteX2" fmla="*/ 4677 w 87545"/>
                <a:gd name="connsiteY2" fmla="*/ 26982 h 87545"/>
                <a:gd name="connsiteX3" fmla="*/ 4872 w 87545"/>
                <a:gd name="connsiteY3" fmla="*/ 4872 h 87545"/>
                <a:gd name="connsiteX4" fmla="*/ 26982 w 87545"/>
                <a:gd name="connsiteY4" fmla="*/ 4677 h 87545"/>
                <a:gd name="connsiteX5" fmla="*/ 82752 w 87545"/>
                <a:gd name="connsiteY5" fmla="*/ 60447 h 87545"/>
                <a:gd name="connsiteX6" fmla="*/ 86165 w 87545"/>
                <a:gd name="connsiteY6" fmla="*/ 77629 h 87545"/>
                <a:gd name="connsiteX7" fmla="*/ 71599 w 87545"/>
                <a:gd name="connsiteY7" fmla="*/ 87372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71599" y="87372"/>
                  </a:moveTo>
                  <a:cubicBezTo>
                    <a:pt x="67419" y="87365"/>
                    <a:pt x="63406" y="85704"/>
                    <a:pt x="60447" y="82745"/>
                  </a:cubicBezTo>
                  <a:lnTo>
                    <a:pt x="4677" y="26982"/>
                  </a:lnTo>
                  <a:cubicBezTo>
                    <a:pt x="-1298" y="20791"/>
                    <a:pt x="-1214" y="10951"/>
                    <a:pt x="4872" y="4872"/>
                  </a:cubicBezTo>
                  <a:cubicBezTo>
                    <a:pt x="10958" y="-1214"/>
                    <a:pt x="20791" y="-1298"/>
                    <a:pt x="26982" y="4677"/>
                  </a:cubicBezTo>
                  <a:lnTo>
                    <a:pt x="82752" y="60447"/>
                  </a:lnTo>
                  <a:cubicBezTo>
                    <a:pt x="87260" y="64955"/>
                    <a:pt x="88607" y="71739"/>
                    <a:pt x="86165" y="77629"/>
                  </a:cubicBezTo>
                  <a:cubicBezTo>
                    <a:pt x="83729" y="83527"/>
                    <a:pt x="77978" y="87365"/>
                    <a:pt x="71599" y="87372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4" name="手繪多邊形: 圖案 43">
              <a:extLst>
                <a:ext uri="{FF2B5EF4-FFF2-40B4-BE49-F238E27FC236}">
                  <a16:creationId xmlns:a16="http://schemas.microsoft.com/office/drawing/2014/main" id="{DC8320AC-9D87-431E-B56F-AAD1B3C5EB3B}"/>
                </a:ext>
              </a:extLst>
            </p:cNvPr>
            <p:cNvSpPr/>
            <p:nvPr/>
          </p:nvSpPr>
          <p:spPr>
            <a:xfrm>
              <a:off x="547272" y="824408"/>
              <a:ext cx="94693" cy="30373"/>
            </a:xfrm>
            <a:custGeom>
              <a:avLst/>
              <a:gdLst>
                <a:gd name="connsiteX0" fmla="*/ 79115 w 94692"/>
                <a:gd name="connsiteY0" fmla="*/ 31797 h 30373"/>
                <a:gd name="connsiteX1" fmla="*/ 16024 w 94692"/>
                <a:gd name="connsiteY1" fmla="*/ 31797 h 30373"/>
                <a:gd name="connsiteX2" fmla="*/ 251 w 94692"/>
                <a:gd name="connsiteY2" fmla="*/ 16024 h 30373"/>
                <a:gd name="connsiteX3" fmla="*/ 16024 w 94692"/>
                <a:gd name="connsiteY3" fmla="*/ 251 h 30373"/>
                <a:gd name="connsiteX4" fmla="*/ 79115 w 94692"/>
                <a:gd name="connsiteY4" fmla="*/ 251 h 30373"/>
                <a:gd name="connsiteX5" fmla="*/ 94888 w 94692"/>
                <a:gd name="connsiteY5" fmla="*/ 16024 h 30373"/>
                <a:gd name="connsiteX6" fmla="*/ 79115 w 94692"/>
                <a:gd name="connsiteY6" fmla="*/ 31797 h 3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692" h="30373">
                  <a:moveTo>
                    <a:pt x="79115" y="31797"/>
                  </a:moveTo>
                  <a:lnTo>
                    <a:pt x="16024" y="31797"/>
                  </a:lnTo>
                  <a:cubicBezTo>
                    <a:pt x="7314" y="31797"/>
                    <a:pt x="251" y="24734"/>
                    <a:pt x="251" y="16024"/>
                  </a:cubicBezTo>
                  <a:cubicBezTo>
                    <a:pt x="251" y="7314"/>
                    <a:pt x="7314" y="251"/>
                    <a:pt x="16024" y="251"/>
                  </a:cubicBezTo>
                  <a:lnTo>
                    <a:pt x="79115" y="251"/>
                  </a:lnTo>
                  <a:cubicBezTo>
                    <a:pt x="87825" y="251"/>
                    <a:pt x="94888" y="7314"/>
                    <a:pt x="94888" y="16024"/>
                  </a:cubicBezTo>
                  <a:cubicBezTo>
                    <a:pt x="94888" y="24734"/>
                    <a:pt x="87825" y="31797"/>
                    <a:pt x="79115" y="31797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5" name="手繪多邊形: 圖案 44">
              <a:extLst>
                <a:ext uri="{FF2B5EF4-FFF2-40B4-BE49-F238E27FC236}">
                  <a16:creationId xmlns:a16="http://schemas.microsoft.com/office/drawing/2014/main" id="{AB3D18E4-4D34-48D1-B9A8-09802E31373A}"/>
                </a:ext>
              </a:extLst>
            </p:cNvPr>
            <p:cNvSpPr/>
            <p:nvPr/>
          </p:nvSpPr>
          <p:spPr>
            <a:xfrm>
              <a:off x="642367" y="1036496"/>
              <a:ext cx="87546" cy="87546"/>
            </a:xfrm>
            <a:custGeom>
              <a:avLst/>
              <a:gdLst>
                <a:gd name="connsiteX0" fmla="*/ 16019 w 87545"/>
                <a:gd name="connsiteY0" fmla="*/ 87371 h 87545"/>
                <a:gd name="connsiteX1" fmla="*/ 1454 w 87545"/>
                <a:gd name="connsiteY1" fmla="*/ 77635 h 87545"/>
                <a:gd name="connsiteX2" fmla="*/ 4867 w 87545"/>
                <a:gd name="connsiteY2" fmla="*/ 60446 h 87545"/>
                <a:gd name="connsiteX3" fmla="*/ 60637 w 87545"/>
                <a:gd name="connsiteY3" fmla="*/ 4683 h 87545"/>
                <a:gd name="connsiteX4" fmla="*/ 82747 w 87545"/>
                <a:gd name="connsiteY4" fmla="*/ 4871 h 87545"/>
                <a:gd name="connsiteX5" fmla="*/ 82942 w 87545"/>
                <a:gd name="connsiteY5" fmla="*/ 26981 h 87545"/>
                <a:gd name="connsiteX6" fmla="*/ 27172 w 87545"/>
                <a:gd name="connsiteY6" fmla="*/ 82751 h 87545"/>
                <a:gd name="connsiteX7" fmla="*/ 16019 w 87545"/>
                <a:gd name="connsiteY7" fmla="*/ 8737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16019" y="87371"/>
                  </a:moveTo>
                  <a:cubicBezTo>
                    <a:pt x="9641" y="87371"/>
                    <a:pt x="3890" y="83526"/>
                    <a:pt x="1454" y="77635"/>
                  </a:cubicBezTo>
                  <a:cubicBezTo>
                    <a:pt x="-989" y="71745"/>
                    <a:pt x="358" y="64961"/>
                    <a:pt x="4867" y="60446"/>
                  </a:cubicBezTo>
                  <a:lnTo>
                    <a:pt x="60637" y="4683"/>
                  </a:lnTo>
                  <a:cubicBezTo>
                    <a:pt x="66827" y="-1298"/>
                    <a:pt x="76661" y="-1215"/>
                    <a:pt x="82747" y="4871"/>
                  </a:cubicBezTo>
                  <a:cubicBezTo>
                    <a:pt x="88832" y="10957"/>
                    <a:pt x="88916" y="20790"/>
                    <a:pt x="82942" y="26981"/>
                  </a:cubicBezTo>
                  <a:lnTo>
                    <a:pt x="27172" y="82751"/>
                  </a:lnTo>
                  <a:cubicBezTo>
                    <a:pt x="24213" y="85710"/>
                    <a:pt x="20200" y="87371"/>
                    <a:pt x="16019" y="8737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6" name="手繪多邊形: 圖案 45">
              <a:extLst>
                <a:ext uri="{FF2B5EF4-FFF2-40B4-BE49-F238E27FC236}">
                  <a16:creationId xmlns:a16="http://schemas.microsoft.com/office/drawing/2014/main" id="{0F369A22-901D-486F-8103-5B7BA0A85E5A}"/>
                </a:ext>
              </a:extLst>
            </p:cNvPr>
            <p:cNvSpPr/>
            <p:nvPr/>
          </p:nvSpPr>
          <p:spPr>
            <a:xfrm>
              <a:off x="910025" y="1124077"/>
              <a:ext cx="30373" cy="94693"/>
            </a:xfrm>
            <a:custGeom>
              <a:avLst/>
              <a:gdLst>
                <a:gd name="connsiteX0" fmla="*/ 16024 w 30373"/>
                <a:gd name="connsiteY0" fmla="*/ 94881 h 94692"/>
                <a:gd name="connsiteX1" fmla="*/ 251 w 30373"/>
                <a:gd name="connsiteY1" fmla="*/ 79108 h 94692"/>
                <a:gd name="connsiteX2" fmla="*/ 251 w 30373"/>
                <a:gd name="connsiteY2" fmla="*/ 16017 h 94692"/>
                <a:gd name="connsiteX3" fmla="*/ 16024 w 30373"/>
                <a:gd name="connsiteY3" fmla="*/ 251 h 94692"/>
                <a:gd name="connsiteX4" fmla="*/ 31797 w 30373"/>
                <a:gd name="connsiteY4" fmla="*/ 16017 h 94692"/>
                <a:gd name="connsiteX5" fmla="*/ 31797 w 30373"/>
                <a:gd name="connsiteY5" fmla="*/ 79108 h 94692"/>
                <a:gd name="connsiteX6" fmla="*/ 16024 w 30373"/>
                <a:gd name="connsiteY6" fmla="*/ 94881 h 9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3" h="94692">
                  <a:moveTo>
                    <a:pt x="16024" y="94881"/>
                  </a:moveTo>
                  <a:cubicBezTo>
                    <a:pt x="7314" y="94881"/>
                    <a:pt x="251" y="87818"/>
                    <a:pt x="251" y="79108"/>
                  </a:cubicBezTo>
                  <a:lnTo>
                    <a:pt x="251" y="16017"/>
                  </a:lnTo>
                  <a:cubicBezTo>
                    <a:pt x="251" y="7307"/>
                    <a:pt x="7314" y="251"/>
                    <a:pt x="16024" y="251"/>
                  </a:cubicBezTo>
                  <a:cubicBezTo>
                    <a:pt x="24734" y="251"/>
                    <a:pt x="31797" y="7307"/>
                    <a:pt x="31797" y="16017"/>
                  </a:cubicBezTo>
                  <a:lnTo>
                    <a:pt x="31797" y="79108"/>
                  </a:lnTo>
                  <a:cubicBezTo>
                    <a:pt x="31797" y="87818"/>
                    <a:pt x="24734" y="94881"/>
                    <a:pt x="16024" y="9488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7" name="手繪多邊形: 圖案 46">
              <a:extLst>
                <a:ext uri="{FF2B5EF4-FFF2-40B4-BE49-F238E27FC236}">
                  <a16:creationId xmlns:a16="http://schemas.microsoft.com/office/drawing/2014/main" id="{5015CC1E-22B1-4673-8FD9-D1213DDFA97B}"/>
                </a:ext>
              </a:extLst>
            </p:cNvPr>
            <p:cNvSpPr/>
            <p:nvPr/>
          </p:nvSpPr>
          <p:spPr>
            <a:xfrm>
              <a:off x="1122114" y="1036496"/>
              <a:ext cx="87546" cy="87546"/>
            </a:xfrm>
            <a:custGeom>
              <a:avLst/>
              <a:gdLst>
                <a:gd name="connsiteX0" fmla="*/ 71598 w 87545"/>
                <a:gd name="connsiteY0" fmla="*/ 87371 h 87545"/>
                <a:gd name="connsiteX1" fmla="*/ 60453 w 87545"/>
                <a:gd name="connsiteY1" fmla="*/ 82751 h 87545"/>
                <a:gd name="connsiteX2" fmla="*/ 4683 w 87545"/>
                <a:gd name="connsiteY2" fmla="*/ 26981 h 87545"/>
                <a:gd name="connsiteX3" fmla="*/ 4871 w 87545"/>
                <a:gd name="connsiteY3" fmla="*/ 4871 h 87545"/>
                <a:gd name="connsiteX4" fmla="*/ 26981 w 87545"/>
                <a:gd name="connsiteY4" fmla="*/ 4683 h 87545"/>
                <a:gd name="connsiteX5" fmla="*/ 82751 w 87545"/>
                <a:gd name="connsiteY5" fmla="*/ 60446 h 87545"/>
                <a:gd name="connsiteX6" fmla="*/ 86171 w 87545"/>
                <a:gd name="connsiteY6" fmla="*/ 77635 h 87545"/>
                <a:gd name="connsiteX7" fmla="*/ 71598 w 87545"/>
                <a:gd name="connsiteY7" fmla="*/ 8737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71598" y="87371"/>
                  </a:moveTo>
                  <a:cubicBezTo>
                    <a:pt x="67418" y="87371"/>
                    <a:pt x="63405" y="85710"/>
                    <a:pt x="60453" y="82751"/>
                  </a:cubicBezTo>
                  <a:lnTo>
                    <a:pt x="4683" y="26981"/>
                  </a:lnTo>
                  <a:cubicBezTo>
                    <a:pt x="-1298" y="20790"/>
                    <a:pt x="-1215" y="10957"/>
                    <a:pt x="4871" y="4871"/>
                  </a:cubicBezTo>
                  <a:cubicBezTo>
                    <a:pt x="10957" y="-1215"/>
                    <a:pt x="20790" y="-1298"/>
                    <a:pt x="26981" y="4683"/>
                  </a:cubicBezTo>
                  <a:lnTo>
                    <a:pt x="82751" y="60446"/>
                  </a:lnTo>
                  <a:cubicBezTo>
                    <a:pt x="87260" y="64961"/>
                    <a:pt x="88606" y="71745"/>
                    <a:pt x="86171" y="77635"/>
                  </a:cubicBezTo>
                  <a:cubicBezTo>
                    <a:pt x="83728" y="83526"/>
                    <a:pt x="77977" y="87371"/>
                    <a:pt x="71598" y="8737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8" name="手繪多邊形: 圖案 47">
              <a:extLst>
                <a:ext uri="{FF2B5EF4-FFF2-40B4-BE49-F238E27FC236}">
                  <a16:creationId xmlns:a16="http://schemas.microsoft.com/office/drawing/2014/main" id="{24E5616E-A1DC-423D-8EE7-FD2DCB4A6326}"/>
                </a:ext>
              </a:extLst>
            </p:cNvPr>
            <p:cNvSpPr/>
            <p:nvPr/>
          </p:nvSpPr>
          <p:spPr>
            <a:xfrm>
              <a:off x="1209694" y="824408"/>
              <a:ext cx="110772" cy="30373"/>
            </a:xfrm>
            <a:custGeom>
              <a:avLst/>
              <a:gdLst>
                <a:gd name="connsiteX0" fmla="*/ 94881 w 110772"/>
                <a:gd name="connsiteY0" fmla="*/ 31797 h 30373"/>
                <a:gd name="connsiteX1" fmla="*/ 16024 w 110772"/>
                <a:gd name="connsiteY1" fmla="*/ 31797 h 30373"/>
                <a:gd name="connsiteX2" fmla="*/ 251 w 110772"/>
                <a:gd name="connsiteY2" fmla="*/ 16024 h 30373"/>
                <a:gd name="connsiteX3" fmla="*/ 16024 w 110772"/>
                <a:gd name="connsiteY3" fmla="*/ 251 h 30373"/>
                <a:gd name="connsiteX4" fmla="*/ 94881 w 110772"/>
                <a:gd name="connsiteY4" fmla="*/ 251 h 30373"/>
                <a:gd name="connsiteX5" fmla="*/ 110654 w 110772"/>
                <a:gd name="connsiteY5" fmla="*/ 16024 h 30373"/>
                <a:gd name="connsiteX6" fmla="*/ 94881 w 110772"/>
                <a:gd name="connsiteY6" fmla="*/ 31797 h 3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72" h="30373">
                  <a:moveTo>
                    <a:pt x="94881" y="31797"/>
                  </a:moveTo>
                  <a:lnTo>
                    <a:pt x="16024" y="31797"/>
                  </a:lnTo>
                  <a:cubicBezTo>
                    <a:pt x="7307" y="31797"/>
                    <a:pt x="251" y="24734"/>
                    <a:pt x="251" y="16024"/>
                  </a:cubicBezTo>
                  <a:cubicBezTo>
                    <a:pt x="251" y="7314"/>
                    <a:pt x="7307" y="251"/>
                    <a:pt x="16024" y="251"/>
                  </a:cubicBezTo>
                  <a:lnTo>
                    <a:pt x="94881" y="251"/>
                  </a:lnTo>
                  <a:cubicBezTo>
                    <a:pt x="103591" y="251"/>
                    <a:pt x="110654" y="7314"/>
                    <a:pt x="110654" y="16024"/>
                  </a:cubicBezTo>
                  <a:cubicBezTo>
                    <a:pt x="110654" y="24734"/>
                    <a:pt x="103591" y="31797"/>
                    <a:pt x="94881" y="31797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9" name="手繪多邊形: 圖案 48">
              <a:extLst>
                <a:ext uri="{FF2B5EF4-FFF2-40B4-BE49-F238E27FC236}">
                  <a16:creationId xmlns:a16="http://schemas.microsoft.com/office/drawing/2014/main" id="{5B2276CA-ECEB-4E9D-AB78-483477C47C75}"/>
                </a:ext>
              </a:extLst>
            </p:cNvPr>
            <p:cNvSpPr/>
            <p:nvPr/>
          </p:nvSpPr>
          <p:spPr>
            <a:xfrm>
              <a:off x="1121924" y="556551"/>
              <a:ext cx="87546" cy="87546"/>
            </a:xfrm>
            <a:custGeom>
              <a:avLst/>
              <a:gdLst>
                <a:gd name="connsiteX0" fmla="*/ 16018 w 87545"/>
                <a:gd name="connsiteY0" fmla="*/ 87761 h 87545"/>
                <a:gd name="connsiteX1" fmla="*/ 1452 w 87545"/>
                <a:gd name="connsiteY1" fmla="*/ 78018 h 87545"/>
                <a:gd name="connsiteX2" fmla="*/ 4872 w 87545"/>
                <a:gd name="connsiteY2" fmla="*/ 60835 h 87545"/>
                <a:gd name="connsiteX3" fmla="*/ 60642 w 87545"/>
                <a:gd name="connsiteY3" fmla="*/ 5065 h 87545"/>
                <a:gd name="connsiteX4" fmla="*/ 75975 w 87545"/>
                <a:gd name="connsiteY4" fmla="*/ 766 h 87545"/>
                <a:gd name="connsiteX5" fmla="*/ 87239 w 87545"/>
                <a:gd name="connsiteY5" fmla="*/ 12030 h 87545"/>
                <a:gd name="connsiteX6" fmla="*/ 82940 w 87545"/>
                <a:gd name="connsiteY6" fmla="*/ 27370 h 87545"/>
                <a:gd name="connsiteX7" fmla="*/ 27170 w 87545"/>
                <a:gd name="connsiteY7" fmla="*/ 83134 h 87545"/>
                <a:gd name="connsiteX8" fmla="*/ 16018 w 87545"/>
                <a:gd name="connsiteY8" fmla="*/ 8776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545" h="87545">
                  <a:moveTo>
                    <a:pt x="16018" y="87761"/>
                  </a:moveTo>
                  <a:cubicBezTo>
                    <a:pt x="9646" y="87754"/>
                    <a:pt x="3895" y="83915"/>
                    <a:pt x="1452" y="78018"/>
                  </a:cubicBezTo>
                  <a:cubicBezTo>
                    <a:pt x="-990" y="72127"/>
                    <a:pt x="363" y="65344"/>
                    <a:pt x="4872" y="60835"/>
                  </a:cubicBezTo>
                  <a:lnTo>
                    <a:pt x="60642" y="5065"/>
                  </a:lnTo>
                  <a:cubicBezTo>
                    <a:pt x="64599" y="968"/>
                    <a:pt x="70462" y="-679"/>
                    <a:pt x="75975" y="766"/>
                  </a:cubicBezTo>
                  <a:cubicBezTo>
                    <a:pt x="81489" y="2211"/>
                    <a:pt x="85795" y="6517"/>
                    <a:pt x="87239" y="12030"/>
                  </a:cubicBezTo>
                  <a:cubicBezTo>
                    <a:pt x="88684" y="17544"/>
                    <a:pt x="87037" y="23406"/>
                    <a:pt x="82940" y="27370"/>
                  </a:cubicBezTo>
                  <a:lnTo>
                    <a:pt x="27170" y="83134"/>
                  </a:lnTo>
                  <a:cubicBezTo>
                    <a:pt x="24211" y="86093"/>
                    <a:pt x="20205" y="87754"/>
                    <a:pt x="16018" y="8776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0" name="手繪多邊形: 圖案 49">
              <a:extLst>
                <a:ext uri="{FF2B5EF4-FFF2-40B4-BE49-F238E27FC236}">
                  <a16:creationId xmlns:a16="http://schemas.microsoft.com/office/drawing/2014/main" id="{1D55FE91-E887-4CC5-BB63-BAA960D1422D}"/>
                </a:ext>
              </a:extLst>
            </p:cNvPr>
            <p:cNvSpPr/>
            <p:nvPr/>
          </p:nvSpPr>
          <p:spPr>
            <a:xfrm>
              <a:off x="626136" y="540519"/>
              <a:ext cx="598529" cy="598529"/>
            </a:xfrm>
            <a:custGeom>
              <a:avLst/>
              <a:gdLst>
                <a:gd name="connsiteX0" fmla="*/ 599582 w 598528"/>
                <a:gd name="connsiteY0" fmla="*/ 299913 h 598528"/>
                <a:gd name="connsiteX1" fmla="*/ 299913 w 598528"/>
                <a:gd name="connsiteY1" fmla="*/ 599575 h 598528"/>
                <a:gd name="connsiteX2" fmla="*/ 251 w 598528"/>
                <a:gd name="connsiteY2" fmla="*/ 299913 h 598528"/>
                <a:gd name="connsiteX3" fmla="*/ 299913 w 598528"/>
                <a:gd name="connsiteY3" fmla="*/ 251 h 598528"/>
                <a:gd name="connsiteX4" fmla="*/ 599582 w 598528"/>
                <a:gd name="connsiteY4" fmla="*/ 299913 h 59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8528" h="598528">
                  <a:moveTo>
                    <a:pt x="599582" y="299913"/>
                  </a:moveTo>
                  <a:cubicBezTo>
                    <a:pt x="599582" y="465416"/>
                    <a:pt x="465416" y="599575"/>
                    <a:pt x="299913" y="599575"/>
                  </a:cubicBezTo>
                  <a:cubicBezTo>
                    <a:pt x="134411" y="599575"/>
                    <a:pt x="251" y="465416"/>
                    <a:pt x="251" y="299913"/>
                  </a:cubicBezTo>
                  <a:cubicBezTo>
                    <a:pt x="251" y="134411"/>
                    <a:pt x="134411" y="251"/>
                    <a:pt x="299913" y="251"/>
                  </a:cubicBezTo>
                  <a:cubicBezTo>
                    <a:pt x="465416" y="251"/>
                    <a:pt x="599582" y="134411"/>
                    <a:pt x="599582" y="299913"/>
                  </a:cubicBezTo>
                  <a:close/>
                </a:path>
              </a:pathLst>
            </a:custGeom>
            <a:solidFill>
              <a:srgbClr val="0088CC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>
                <a:solidFill>
                  <a:srgbClr val="0088CC"/>
                </a:solidFill>
              </a:endParaRPr>
            </a:p>
          </p:txBody>
        </p:sp>
        <p:sp>
          <p:nvSpPr>
            <p:cNvPr id="52" name="手繪多邊形: 圖案 51">
              <a:extLst>
                <a:ext uri="{FF2B5EF4-FFF2-40B4-BE49-F238E27FC236}">
                  <a16:creationId xmlns:a16="http://schemas.microsoft.com/office/drawing/2014/main" id="{ADC47FEB-5EFF-4D5E-BB58-E989F6C773FA}"/>
                </a:ext>
              </a:extLst>
            </p:cNvPr>
            <p:cNvSpPr/>
            <p:nvPr/>
          </p:nvSpPr>
          <p:spPr>
            <a:xfrm>
              <a:off x="924709" y="665605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31 w 128638"/>
                <a:gd name="connsiteY1" fmla="*/ 127508 h 128638"/>
                <a:gd name="connsiteX2" fmla="*/ 1340 w 128638"/>
                <a:gd name="connsiteY2" fmla="*/ 64424 h 128638"/>
                <a:gd name="connsiteX3" fmla="*/ 64431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71" y="127508"/>
                    <a:pt x="64431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31" y="1340"/>
                  </a:cubicBezTo>
                  <a:cubicBezTo>
                    <a:pt x="99271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3" name="手繪多邊形: 圖案 52">
              <a:extLst>
                <a:ext uri="{FF2B5EF4-FFF2-40B4-BE49-F238E27FC236}">
                  <a16:creationId xmlns:a16="http://schemas.microsoft.com/office/drawing/2014/main" id="{ED37A454-BD53-4C6A-B977-81770A407CFA}"/>
                </a:ext>
              </a:extLst>
            </p:cNvPr>
            <p:cNvSpPr/>
            <p:nvPr/>
          </p:nvSpPr>
          <p:spPr>
            <a:xfrm>
              <a:off x="735450" y="728689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0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8" y="95970"/>
                    <a:pt x="48651" y="95970"/>
                  </a:cubicBezTo>
                  <a:cubicBezTo>
                    <a:pt x="22522" y="95970"/>
                    <a:pt x="1340" y="74788"/>
                    <a:pt x="1340" y="48658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8" y="1340"/>
                    <a:pt x="95970" y="22522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4" name="手繪多邊形: 圖案 53">
              <a:extLst>
                <a:ext uri="{FF2B5EF4-FFF2-40B4-BE49-F238E27FC236}">
                  <a16:creationId xmlns:a16="http://schemas.microsoft.com/office/drawing/2014/main" id="{0FCA352A-B746-4B71-B92B-4998DE0BFF94}"/>
                </a:ext>
              </a:extLst>
            </p:cNvPr>
            <p:cNvSpPr/>
            <p:nvPr/>
          </p:nvSpPr>
          <p:spPr>
            <a:xfrm>
              <a:off x="877398" y="870638"/>
              <a:ext cx="96479" cy="96479"/>
            </a:xfrm>
            <a:custGeom>
              <a:avLst/>
              <a:gdLst>
                <a:gd name="connsiteX0" fmla="*/ 95970 w 96479"/>
                <a:gd name="connsiteY0" fmla="*/ 48651 h 96479"/>
                <a:gd name="connsiteX1" fmla="*/ 48651 w 96479"/>
                <a:gd name="connsiteY1" fmla="*/ 95970 h 96479"/>
                <a:gd name="connsiteX2" fmla="*/ 1340 w 96479"/>
                <a:gd name="connsiteY2" fmla="*/ 48651 h 96479"/>
                <a:gd name="connsiteX3" fmla="*/ 48651 w 96479"/>
                <a:gd name="connsiteY3" fmla="*/ 1340 h 96479"/>
                <a:gd name="connsiteX4" fmla="*/ 95970 w 96479"/>
                <a:gd name="connsiteY4" fmla="*/ 48651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1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1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1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5" name="手繪多邊形: 圖案 54">
              <a:extLst>
                <a:ext uri="{FF2B5EF4-FFF2-40B4-BE49-F238E27FC236}">
                  <a16:creationId xmlns:a16="http://schemas.microsoft.com/office/drawing/2014/main" id="{4BBCB4A8-A7D9-4140-B701-D134617E0883}"/>
                </a:ext>
              </a:extLst>
            </p:cNvPr>
            <p:cNvSpPr/>
            <p:nvPr/>
          </p:nvSpPr>
          <p:spPr>
            <a:xfrm>
              <a:off x="735450" y="902264"/>
              <a:ext cx="33946" cy="33946"/>
            </a:xfrm>
            <a:custGeom>
              <a:avLst/>
              <a:gdLst>
                <a:gd name="connsiteX0" fmla="*/ 17113 w 33946"/>
                <a:gd name="connsiteY0" fmla="*/ 32798 h 33946"/>
                <a:gd name="connsiteX1" fmla="*/ 11118 w 33946"/>
                <a:gd name="connsiteY1" fmla="*/ 31534 h 33946"/>
                <a:gd name="connsiteX2" fmla="*/ 5911 w 33946"/>
                <a:gd name="connsiteY2" fmla="*/ 28226 h 33946"/>
                <a:gd name="connsiteX3" fmla="*/ 2603 w 33946"/>
                <a:gd name="connsiteY3" fmla="*/ 23020 h 33946"/>
                <a:gd name="connsiteX4" fmla="*/ 1340 w 33946"/>
                <a:gd name="connsiteY4" fmla="*/ 17025 h 33946"/>
                <a:gd name="connsiteX5" fmla="*/ 5911 w 33946"/>
                <a:gd name="connsiteY5" fmla="*/ 5830 h 33946"/>
                <a:gd name="connsiteX6" fmla="*/ 11118 w 33946"/>
                <a:gd name="connsiteY6" fmla="*/ 2515 h 33946"/>
                <a:gd name="connsiteX7" fmla="*/ 28307 w 33946"/>
                <a:gd name="connsiteY7" fmla="*/ 5830 h 33946"/>
                <a:gd name="connsiteX8" fmla="*/ 32886 w 33946"/>
                <a:gd name="connsiteY8" fmla="*/ 17025 h 33946"/>
                <a:gd name="connsiteX9" fmla="*/ 31622 w 33946"/>
                <a:gd name="connsiteY9" fmla="*/ 23020 h 33946"/>
                <a:gd name="connsiteX10" fmla="*/ 28307 w 33946"/>
                <a:gd name="connsiteY10" fmla="*/ 28226 h 33946"/>
                <a:gd name="connsiteX11" fmla="*/ 17113 w 33946"/>
                <a:gd name="connsiteY11" fmla="*/ 32798 h 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46" h="33946">
                  <a:moveTo>
                    <a:pt x="17113" y="32798"/>
                  </a:moveTo>
                  <a:cubicBezTo>
                    <a:pt x="15047" y="32777"/>
                    <a:pt x="13016" y="32344"/>
                    <a:pt x="11118" y="31534"/>
                  </a:cubicBezTo>
                  <a:cubicBezTo>
                    <a:pt x="9205" y="30739"/>
                    <a:pt x="7447" y="29615"/>
                    <a:pt x="5911" y="28226"/>
                  </a:cubicBezTo>
                  <a:cubicBezTo>
                    <a:pt x="4488" y="26719"/>
                    <a:pt x="3364" y="24953"/>
                    <a:pt x="2603" y="23020"/>
                  </a:cubicBezTo>
                  <a:cubicBezTo>
                    <a:pt x="1794" y="21122"/>
                    <a:pt x="1361" y="19091"/>
                    <a:pt x="1340" y="17025"/>
                  </a:cubicBezTo>
                  <a:cubicBezTo>
                    <a:pt x="1403" y="12851"/>
                    <a:pt x="3036" y="8852"/>
                    <a:pt x="5911" y="5830"/>
                  </a:cubicBezTo>
                  <a:cubicBezTo>
                    <a:pt x="7447" y="4435"/>
                    <a:pt x="9205" y="3318"/>
                    <a:pt x="11118" y="2515"/>
                  </a:cubicBezTo>
                  <a:cubicBezTo>
                    <a:pt x="17001" y="135"/>
                    <a:pt x="23729" y="1434"/>
                    <a:pt x="28307" y="5830"/>
                  </a:cubicBezTo>
                  <a:cubicBezTo>
                    <a:pt x="31190" y="8852"/>
                    <a:pt x="32823" y="12851"/>
                    <a:pt x="32886" y="17025"/>
                  </a:cubicBezTo>
                  <a:cubicBezTo>
                    <a:pt x="32858" y="19091"/>
                    <a:pt x="32432" y="21122"/>
                    <a:pt x="31622" y="23020"/>
                  </a:cubicBezTo>
                  <a:cubicBezTo>
                    <a:pt x="30862" y="24953"/>
                    <a:pt x="29731" y="26719"/>
                    <a:pt x="28307" y="28226"/>
                  </a:cubicBezTo>
                  <a:cubicBezTo>
                    <a:pt x="25285" y="31102"/>
                    <a:pt x="21286" y="32735"/>
                    <a:pt x="17113" y="3279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6" name="手繪多邊形: 圖案 55">
              <a:extLst>
                <a:ext uri="{FF2B5EF4-FFF2-40B4-BE49-F238E27FC236}">
                  <a16:creationId xmlns:a16="http://schemas.microsoft.com/office/drawing/2014/main" id="{4B87E457-4D54-4D02-B825-B8A50A7539A3}"/>
                </a:ext>
              </a:extLst>
            </p:cNvPr>
            <p:cNvSpPr/>
            <p:nvPr/>
          </p:nvSpPr>
          <p:spPr>
            <a:xfrm>
              <a:off x="814307" y="996894"/>
              <a:ext cx="33946" cy="33946"/>
            </a:xfrm>
            <a:custGeom>
              <a:avLst/>
              <a:gdLst>
                <a:gd name="connsiteX0" fmla="*/ 17113 w 33946"/>
                <a:gd name="connsiteY0" fmla="*/ 32798 h 33946"/>
                <a:gd name="connsiteX1" fmla="*/ 11118 w 33946"/>
                <a:gd name="connsiteY1" fmla="*/ 31541 h 33946"/>
                <a:gd name="connsiteX2" fmla="*/ 5911 w 33946"/>
                <a:gd name="connsiteY2" fmla="*/ 28226 h 33946"/>
                <a:gd name="connsiteX3" fmla="*/ 2603 w 33946"/>
                <a:gd name="connsiteY3" fmla="*/ 23020 h 33946"/>
                <a:gd name="connsiteX4" fmla="*/ 1340 w 33946"/>
                <a:gd name="connsiteY4" fmla="*/ 17025 h 33946"/>
                <a:gd name="connsiteX5" fmla="*/ 5911 w 33946"/>
                <a:gd name="connsiteY5" fmla="*/ 5830 h 33946"/>
                <a:gd name="connsiteX6" fmla="*/ 11118 w 33946"/>
                <a:gd name="connsiteY6" fmla="*/ 2515 h 33946"/>
                <a:gd name="connsiteX7" fmla="*/ 28307 w 33946"/>
                <a:gd name="connsiteY7" fmla="*/ 5830 h 33946"/>
                <a:gd name="connsiteX8" fmla="*/ 32886 w 33946"/>
                <a:gd name="connsiteY8" fmla="*/ 17025 h 33946"/>
                <a:gd name="connsiteX9" fmla="*/ 31622 w 33946"/>
                <a:gd name="connsiteY9" fmla="*/ 23020 h 33946"/>
                <a:gd name="connsiteX10" fmla="*/ 28307 w 33946"/>
                <a:gd name="connsiteY10" fmla="*/ 28226 h 33946"/>
                <a:gd name="connsiteX11" fmla="*/ 17113 w 33946"/>
                <a:gd name="connsiteY11" fmla="*/ 32798 h 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46" h="33946">
                  <a:moveTo>
                    <a:pt x="17113" y="32798"/>
                  </a:moveTo>
                  <a:cubicBezTo>
                    <a:pt x="15054" y="32777"/>
                    <a:pt x="13016" y="32344"/>
                    <a:pt x="11118" y="31541"/>
                  </a:cubicBezTo>
                  <a:cubicBezTo>
                    <a:pt x="9205" y="30739"/>
                    <a:pt x="7447" y="29615"/>
                    <a:pt x="5911" y="28226"/>
                  </a:cubicBezTo>
                  <a:cubicBezTo>
                    <a:pt x="4488" y="26719"/>
                    <a:pt x="3364" y="24953"/>
                    <a:pt x="2603" y="23020"/>
                  </a:cubicBezTo>
                  <a:cubicBezTo>
                    <a:pt x="1794" y="21129"/>
                    <a:pt x="1368" y="19091"/>
                    <a:pt x="1340" y="17025"/>
                  </a:cubicBezTo>
                  <a:cubicBezTo>
                    <a:pt x="1403" y="12851"/>
                    <a:pt x="3036" y="8852"/>
                    <a:pt x="5911" y="5830"/>
                  </a:cubicBezTo>
                  <a:cubicBezTo>
                    <a:pt x="7447" y="4442"/>
                    <a:pt x="9205" y="3318"/>
                    <a:pt x="11118" y="2515"/>
                  </a:cubicBezTo>
                  <a:cubicBezTo>
                    <a:pt x="17001" y="135"/>
                    <a:pt x="23736" y="1434"/>
                    <a:pt x="28307" y="5830"/>
                  </a:cubicBezTo>
                  <a:cubicBezTo>
                    <a:pt x="31190" y="8852"/>
                    <a:pt x="32823" y="12851"/>
                    <a:pt x="32886" y="17025"/>
                  </a:cubicBezTo>
                  <a:cubicBezTo>
                    <a:pt x="32858" y="19091"/>
                    <a:pt x="32432" y="21129"/>
                    <a:pt x="31622" y="23020"/>
                  </a:cubicBezTo>
                  <a:cubicBezTo>
                    <a:pt x="30862" y="24953"/>
                    <a:pt x="29738" y="26719"/>
                    <a:pt x="28307" y="28226"/>
                  </a:cubicBezTo>
                  <a:cubicBezTo>
                    <a:pt x="25285" y="31109"/>
                    <a:pt x="21286" y="32742"/>
                    <a:pt x="17113" y="3279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7" name="手繪多邊形: 圖案 56">
              <a:extLst>
                <a:ext uri="{FF2B5EF4-FFF2-40B4-BE49-F238E27FC236}">
                  <a16:creationId xmlns:a16="http://schemas.microsoft.com/office/drawing/2014/main" id="{5E387DBF-9325-4CDC-8290-01E92F969A96}"/>
                </a:ext>
              </a:extLst>
            </p:cNvPr>
            <p:cNvSpPr/>
            <p:nvPr/>
          </p:nvSpPr>
          <p:spPr>
            <a:xfrm>
              <a:off x="877398" y="381709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0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8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8" name="手繪多邊形: 圖案 57">
              <a:extLst>
                <a:ext uri="{FF2B5EF4-FFF2-40B4-BE49-F238E27FC236}">
                  <a16:creationId xmlns:a16="http://schemas.microsoft.com/office/drawing/2014/main" id="{900514AE-9794-4095-9331-68C42ABE1DC4}"/>
                </a:ext>
              </a:extLst>
            </p:cNvPr>
            <p:cNvSpPr/>
            <p:nvPr/>
          </p:nvSpPr>
          <p:spPr>
            <a:xfrm>
              <a:off x="549359" y="463741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9" name="手繪多邊形: 圖案 58">
              <a:extLst>
                <a:ext uri="{FF2B5EF4-FFF2-40B4-BE49-F238E27FC236}">
                  <a16:creationId xmlns:a16="http://schemas.microsoft.com/office/drawing/2014/main" id="{7827A4B4-D14F-4084-BF34-55244B92B6B3}"/>
                </a:ext>
              </a:extLst>
            </p:cNvPr>
            <p:cNvSpPr/>
            <p:nvPr/>
          </p:nvSpPr>
          <p:spPr>
            <a:xfrm>
              <a:off x="483099" y="799660"/>
              <a:ext cx="80399" cy="80399"/>
            </a:xfrm>
            <a:custGeom>
              <a:avLst/>
              <a:gdLst>
                <a:gd name="connsiteX0" fmla="*/ 80197 w 80399"/>
                <a:gd name="connsiteY0" fmla="*/ 40772 h 80399"/>
                <a:gd name="connsiteX1" fmla="*/ 40772 w 80399"/>
                <a:gd name="connsiteY1" fmla="*/ 80204 h 80399"/>
                <a:gd name="connsiteX2" fmla="*/ 1340 w 80399"/>
                <a:gd name="connsiteY2" fmla="*/ 40772 h 80399"/>
                <a:gd name="connsiteX3" fmla="*/ 40772 w 80399"/>
                <a:gd name="connsiteY3" fmla="*/ 1340 h 80399"/>
                <a:gd name="connsiteX4" fmla="*/ 80197 w 80399"/>
                <a:gd name="connsiteY4" fmla="*/ 40772 h 8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99" h="80399">
                  <a:moveTo>
                    <a:pt x="80197" y="40772"/>
                  </a:moveTo>
                  <a:cubicBezTo>
                    <a:pt x="80197" y="62547"/>
                    <a:pt x="62547" y="80204"/>
                    <a:pt x="40772" y="80204"/>
                  </a:cubicBezTo>
                  <a:cubicBezTo>
                    <a:pt x="18990" y="80204"/>
                    <a:pt x="1340" y="62547"/>
                    <a:pt x="1340" y="40772"/>
                  </a:cubicBezTo>
                  <a:cubicBezTo>
                    <a:pt x="1340" y="18997"/>
                    <a:pt x="18990" y="1340"/>
                    <a:pt x="40772" y="1340"/>
                  </a:cubicBezTo>
                  <a:cubicBezTo>
                    <a:pt x="62547" y="1340"/>
                    <a:pt x="80197" y="18997"/>
                    <a:pt x="80197" y="40772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0" name="手繪多邊形: 圖案 59">
              <a:extLst>
                <a:ext uri="{FF2B5EF4-FFF2-40B4-BE49-F238E27FC236}">
                  <a16:creationId xmlns:a16="http://schemas.microsoft.com/office/drawing/2014/main" id="{CC2715B8-07F5-4BB2-93B6-5EE8A3AFD716}"/>
                </a:ext>
              </a:extLst>
            </p:cNvPr>
            <p:cNvSpPr/>
            <p:nvPr/>
          </p:nvSpPr>
          <p:spPr>
            <a:xfrm>
              <a:off x="549359" y="1088274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1" name="手繪多邊形: 圖案 60">
              <a:extLst>
                <a:ext uri="{FF2B5EF4-FFF2-40B4-BE49-F238E27FC236}">
                  <a16:creationId xmlns:a16="http://schemas.microsoft.com/office/drawing/2014/main" id="{3F84DD1A-B792-4F0B-AEED-8082B682716D}"/>
                </a:ext>
              </a:extLst>
            </p:cNvPr>
            <p:cNvSpPr/>
            <p:nvPr/>
          </p:nvSpPr>
          <p:spPr>
            <a:xfrm>
              <a:off x="877398" y="1201845"/>
              <a:ext cx="96479" cy="96479"/>
            </a:xfrm>
            <a:custGeom>
              <a:avLst/>
              <a:gdLst>
                <a:gd name="connsiteX0" fmla="*/ 95970 w 96479"/>
                <a:gd name="connsiteY0" fmla="*/ 48651 h 96479"/>
                <a:gd name="connsiteX1" fmla="*/ 48651 w 96479"/>
                <a:gd name="connsiteY1" fmla="*/ 95970 h 96479"/>
                <a:gd name="connsiteX2" fmla="*/ 1340 w 96479"/>
                <a:gd name="connsiteY2" fmla="*/ 48651 h 96479"/>
                <a:gd name="connsiteX3" fmla="*/ 48651 w 96479"/>
                <a:gd name="connsiteY3" fmla="*/ 1340 h 96479"/>
                <a:gd name="connsiteX4" fmla="*/ 95970 w 96479"/>
                <a:gd name="connsiteY4" fmla="*/ 48651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1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1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1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2" name="手繪多邊形: 圖案 61">
              <a:extLst>
                <a:ext uri="{FF2B5EF4-FFF2-40B4-BE49-F238E27FC236}">
                  <a16:creationId xmlns:a16="http://schemas.microsoft.com/office/drawing/2014/main" id="{6B9DAC9A-6DFB-4E92-8351-C498ECFEE8F9}"/>
                </a:ext>
              </a:extLst>
            </p:cNvPr>
            <p:cNvSpPr/>
            <p:nvPr/>
          </p:nvSpPr>
          <p:spPr>
            <a:xfrm>
              <a:off x="1173891" y="1088274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63" name="手繪多邊形: 圖案 62">
              <a:extLst>
                <a:ext uri="{FF2B5EF4-FFF2-40B4-BE49-F238E27FC236}">
                  <a16:creationId xmlns:a16="http://schemas.microsoft.com/office/drawing/2014/main" id="{703C4CEA-32F2-47A9-968A-D248CDA62E52}"/>
                </a:ext>
              </a:extLst>
            </p:cNvPr>
            <p:cNvSpPr/>
            <p:nvPr/>
          </p:nvSpPr>
          <p:spPr>
            <a:xfrm>
              <a:off x="1303235" y="791774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7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8" y="95977"/>
                    <a:pt x="48651" y="95977"/>
                  </a:cubicBezTo>
                  <a:cubicBezTo>
                    <a:pt x="22522" y="95977"/>
                    <a:pt x="1340" y="74788"/>
                    <a:pt x="1340" y="48658"/>
                  </a:cubicBezTo>
                  <a:cubicBezTo>
                    <a:pt x="1340" y="22529"/>
                    <a:pt x="22522" y="1340"/>
                    <a:pt x="48651" y="1340"/>
                  </a:cubicBezTo>
                  <a:cubicBezTo>
                    <a:pt x="74788" y="1340"/>
                    <a:pt x="95970" y="22529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4" name="手繪多邊形: 圖案 63">
              <a:extLst>
                <a:ext uri="{FF2B5EF4-FFF2-40B4-BE49-F238E27FC236}">
                  <a16:creationId xmlns:a16="http://schemas.microsoft.com/office/drawing/2014/main" id="{CA132892-83EA-4E36-8FCC-C5F291E29FFB}"/>
                </a:ext>
              </a:extLst>
            </p:cNvPr>
            <p:cNvSpPr/>
            <p:nvPr/>
          </p:nvSpPr>
          <p:spPr>
            <a:xfrm>
              <a:off x="1173891" y="463741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grpSp>
        <p:nvGrpSpPr>
          <p:cNvPr id="118" name="圖形 15">
            <a:extLst>
              <a:ext uri="{FF2B5EF4-FFF2-40B4-BE49-F238E27FC236}">
                <a16:creationId xmlns:a16="http://schemas.microsoft.com/office/drawing/2014/main" id="{9C11627B-81B5-44F9-BC5F-D8FF927EEF74}"/>
              </a:ext>
            </a:extLst>
          </p:cNvPr>
          <p:cNvGrpSpPr/>
          <p:nvPr/>
        </p:nvGrpSpPr>
        <p:grpSpPr>
          <a:xfrm rot="3444325">
            <a:off x="1069175" y="-928111"/>
            <a:ext cx="1934500" cy="1934500"/>
            <a:chOff x="483099" y="381709"/>
            <a:chExt cx="916615" cy="916615"/>
          </a:xfrm>
        </p:grpSpPr>
        <p:sp>
          <p:nvSpPr>
            <p:cNvPr id="119" name="手繪多邊形: 圖案 118">
              <a:extLst>
                <a:ext uri="{FF2B5EF4-FFF2-40B4-BE49-F238E27FC236}">
                  <a16:creationId xmlns:a16="http://schemas.microsoft.com/office/drawing/2014/main" id="{4CA08881-6E44-43B2-9286-3A71D07C99BF}"/>
                </a:ext>
              </a:extLst>
            </p:cNvPr>
            <p:cNvSpPr/>
            <p:nvPr/>
          </p:nvSpPr>
          <p:spPr>
            <a:xfrm>
              <a:off x="910025" y="461655"/>
              <a:ext cx="30373" cy="94693"/>
            </a:xfrm>
            <a:custGeom>
              <a:avLst/>
              <a:gdLst>
                <a:gd name="connsiteX0" fmla="*/ 16024 w 30373"/>
                <a:gd name="connsiteY0" fmla="*/ 94881 h 94692"/>
                <a:gd name="connsiteX1" fmla="*/ 251 w 30373"/>
                <a:gd name="connsiteY1" fmla="*/ 79115 h 94692"/>
                <a:gd name="connsiteX2" fmla="*/ 251 w 30373"/>
                <a:gd name="connsiteY2" fmla="*/ 16024 h 94692"/>
                <a:gd name="connsiteX3" fmla="*/ 16024 w 30373"/>
                <a:gd name="connsiteY3" fmla="*/ 251 h 94692"/>
                <a:gd name="connsiteX4" fmla="*/ 31797 w 30373"/>
                <a:gd name="connsiteY4" fmla="*/ 16024 h 94692"/>
                <a:gd name="connsiteX5" fmla="*/ 31797 w 30373"/>
                <a:gd name="connsiteY5" fmla="*/ 79115 h 94692"/>
                <a:gd name="connsiteX6" fmla="*/ 16024 w 30373"/>
                <a:gd name="connsiteY6" fmla="*/ 94881 h 9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3" h="94692">
                  <a:moveTo>
                    <a:pt x="16024" y="94881"/>
                  </a:moveTo>
                  <a:cubicBezTo>
                    <a:pt x="7314" y="94881"/>
                    <a:pt x="251" y="87825"/>
                    <a:pt x="251" y="79115"/>
                  </a:cubicBezTo>
                  <a:lnTo>
                    <a:pt x="251" y="16024"/>
                  </a:lnTo>
                  <a:cubicBezTo>
                    <a:pt x="251" y="7314"/>
                    <a:pt x="7314" y="251"/>
                    <a:pt x="16024" y="251"/>
                  </a:cubicBezTo>
                  <a:cubicBezTo>
                    <a:pt x="24734" y="251"/>
                    <a:pt x="31797" y="7314"/>
                    <a:pt x="31797" y="16024"/>
                  </a:cubicBezTo>
                  <a:lnTo>
                    <a:pt x="31797" y="79115"/>
                  </a:lnTo>
                  <a:cubicBezTo>
                    <a:pt x="31797" y="87825"/>
                    <a:pt x="24734" y="94881"/>
                    <a:pt x="16024" y="9488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0" name="手繪多邊形: 圖案 119">
              <a:extLst>
                <a:ext uri="{FF2B5EF4-FFF2-40B4-BE49-F238E27FC236}">
                  <a16:creationId xmlns:a16="http://schemas.microsoft.com/office/drawing/2014/main" id="{6B5F84D2-82C5-49C0-BE45-7B8173A72B95}"/>
                </a:ext>
              </a:extLst>
            </p:cNvPr>
            <p:cNvSpPr/>
            <p:nvPr/>
          </p:nvSpPr>
          <p:spPr>
            <a:xfrm>
              <a:off x="642557" y="556940"/>
              <a:ext cx="87546" cy="87546"/>
            </a:xfrm>
            <a:custGeom>
              <a:avLst/>
              <a:gdLst>
                <a:gd name="connsiteX0" fmla="*/ 71599 w 87545"/>
                <a:gd name="connsiteY0" fmla="*/ 87372 h 87545"/>
                <a:gd name="connsiteX1" fmla="*/ 60447 w 87545"/>
                <a:gd name="connsiteY1" fmla="*/ 82745 h 87545"/>
                <a:gd name="connsiteX2" fmla="*/ 4677 w 87545"/>
                <a:gd name="connsiteY2" fmla="*/ 26982 h 87545"/>
                <a:gd name="connsiteX3" fmla="*/ 4872 w 87545"/>
                <a:gd name="connsiteY3" fmla="*/ 4872 h 87545"/>
                <a:gd name="connsiteX4" fmla="*/ 26982 w 87545"/>
                <a:gd name="connsiteY4" fmla="*/ 4677 h 87545"/>
                <a:gd name="connsiteX5" fmla="*/ 82752 w 87545"/>
                <a:gd name="connsiteY5" fmla="*/ 60447 h 87545"/>
                <a:gd name="connsiteX6" fmla="*/ 86165 w 87545"/>
                <a:gd name="connsiteY6" fmla="*/ 77629 h 87545"/>
                <a:gd name="connsiteX7" fmla="*/ 71599 w 87545"/>
                <a:gd name="connsiteY7" fmla="*/ 87372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71599" y="87372"/>
                  </a:moveTo>
                  <a:cubicBezTo>
                    <a:pt x="67419" y="87365"/>
                    <a:pt x="63406" y="85704"/>
                    <a:pt x="60447" y="82745"/>
                  </a:cubicBezTo>
                  <a:lnTo>
                    <a:pt x="4677" y="26982"/>
                  </a:lnTo>
                  <a:cubicBezTo>
                    <a:pt x="-1298" y="20791"/>
                    <a:pt x="-1214" y="10951"/>
                    <a:pt x="4872" y="4872"/>
                  </a:cubicBezTo>
                  <a:cubicBezTo>
                    <a:pt x="10958" y="-1214"/>
                    <a:pt x="20791" y="-1298"/>
                    <a:pt x="26982" y="4677"/>
                  </a:cubicBezTo>
                  <a:lnTo>
                    <a:pt x="82752" y="60447"/>
                  </a:lnTo>
                  <a:cubicBezTo>
                    <a:pt x="87260" y="64955"/>
                    <a:pt x="88607" y="71739"/>
                    <a:pt x="86165" y="77629"/>
                  </a:cubicBezTo>
                  <a:cubicBezTo>
                    <a:pt x="83729" y="83527"/>
                    <a:pt x="77978" y="87365"/>
                    <a:pt x="71599" y="87372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1" name="手繪多邊形: 圖案 120">
              <a:extLst>
                <a:ext uri="{FF2B5EF4-FFF2-40B4-BE49-F238E27FC236}">
                  <a16:creationId xmlns:a16="http://schemas.microsoft.com/office/drawing/2014/main" id="{AD1E2466-47D0-4A28-9061-A035B0201AF9}"/>
                </a:ext>
              </a:extLst>
            </p:cNvPr>
            <p:cNvSpPr/>
            <p:nvPr/>
          </p:nvSpPr>
          <p:spPr>
            <a:xfrm>
              <a:off x="547272" y="824408"/>
              <a:ext cx="94693" cy="30373"/>
            </a:xfrm>
            <a:custGeom>
              <a:avLst/>
              <a:gdLst>
                <a:gd name="connsiteX0" fmla="*/ 79115 w 94692"/>
                <a:gd name="connsiteY0" fmla="*/ 31797 h 30373"/>
                <a:gd name="connsiteX1" fmla="*/ 16024 w 94692"/>
                <a:gd name="connsiteY1" fmla="*/ 31797 h 30373"/>
                <a:gd name="connsiteX2" fmla="*/ 251 w 94692"/>
                <a:gd name="connsiteY2" fmla="*/ 16024 h 30373"/>
                <a:gd name="connsiteX3" fmla="*/ 16024 w 94692"/>
                <a:gd name="connsiteY3" fmla="*/ 251 h 30373"/>
                <a:gd name="connsiteX4" fmla="*/ 79115 w 94692"/>
                <a:gd name="connsiteY4" fmla="*/ 251 h 30373"/>
                <a:gd name="connsiteX5" fmla="*/ 94888 w 94692"/>
                <a:gd name="connsiteY5" fmla="*/ 16024 h 30373"/>
                <a:gd name="connsiteX6" fmla="*/ 79115 w 94692"/>
                <a:gd name="connsiteY6" fmla="*/ 31797 h 3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692" h="30373">
                  <a:moveTo>
                    <a:pt x="79115" y="31797"/>
                  </a:moveTo>
                  <a:lnTo>
                    <a:pt x="16024" y="31797"/>
                  </a:lnTo>
                  <a:cubicBezTo>
                    <a:pt x="7314" y="31797"/>
                    <a:pt x="251" y="24734"/>
                    <a:pt x="251" y="16024"/>
                  </a:cubicBezTo>
                  <a:cubicBezTo>
                    <a:pt x="251" y="7314"/>
                    <a:pt x="7314" y="251"/>
                    <a:pt x="16024" y="251"/>
                  </a:cubicBezTo>
                  <a:lnTo>
                    <a:pt x="79115" y="251"/>
                  </a:lnTo>
                  <a:cubicBezTo>
                    <a:pt x="87825" y="251"/>
                    <a:pt x="94888" y="7314"/>
                    <a:pt x="94888" y="16024"/>
                  </a:cubicBezTo>
                  <a:cubicBezTo>
                    <a:pt x="94888" y="24734"/>
                    <a:pt x="87825" y="31797"/>
                    <a:pt x="79115" y="31797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2" name="手繪多邊形: 圖案 121">
              <a:extLst>
                <a:ext uri="{FF2B5EF4-FFF2-40B4-BE49-F238E27FC236}">
                  <a16:creationId xmlns:a16="http://schemas.microsoft.com/office/drawing/2014/main" id="{3F005C2A-C950-4D5F-9615-075A7D9C7E5E}"/>
                </a:ext>
              </a:extLst>
            </p:cNvPr>
            <p:cNvSpPr/>
            <p:nvPr/>
          </p:nvSpPr>
          <p:spPr>
            <a:xfrm>
              <a:off x="642367" y="1036496"/>
              <a:ext cx="87546" cy="87546"/>
            </a:xfrm>
            <a:custGeom>
              <a:avLst/>
              <a:gdLst>
                <a:gd name="connsiteX0" fmla="*/ 16019 w 87545"/>
                <a:gd name="connsiteY0" fmla="*/ 87371 h 87545"/>
                <a:gd name="connsiteX1" fmla="*/ 1454 w 87545"/>
                <a:gd name="connsiteY1" fmla="*/ 77635 h 87545"/>
                <a:gd name="connsiteX2" fmla="*/ 4867 w 87545"/>
                <a:gd name="connsiteY2" fmla="*/ 60446 h 87545"/>
                <a:gd name="connsiteX3" fmla="*/ 60637 w 87545"/>
                <a:gd name="connsiteY3" fmla="*/ 4683 h 87545"/>
                <a:gd name="connsiteX4" fmla="*/ 82747 w 87545"/>
                <a:gd name="connsiteY4" fmla="*/ 4871 h 87545"/>
                <a:gd name="connsiteX5" fmla="*/ 82942 w 87545"/>
                <a:gd name="connsiteY5" fmla="*/ 26981 h 87545"/>
                <a:gd name="connsiteX6" fmla="*/ 27172 w 87545"/>
                <a:gd name="connsiteY6" fmla="*/ 82751 h 87545"/>
                <a:gd name="connsiteX7" fmla="*/ 16019 w 87545"/>
                <a:gd name="connsiteY7" fmla="*/ 8737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16019" y="87371"/>
                  </a:moveTo>
                  <a:cubicBezTo>
                    <a:pt x="9641" y="87371"/>
                    <a:pt x="3890" y="83526"/>
                    <a:pt x="1454" y="77635"/>
                  </a:cubicBezTo>
                  <a:cubicBezTo>
                    <a:pt x="-989" y="71745"/>
                    <a:pt x="358" y="64961"/>
                    <a:pt x="4867" y="60446"/>
                  </a:cubicBezTo>
                  <a:lnTo>
                    <a:pt x="60637" y="4683"/>
                  </a:lnTo>
                  <a:cubicBezTo>
                    <a:pt x="66827" y="-1298"/>
                    <a:pt x="76661" y="-1215"/>
                    <a:pt x="82747" y="4871"/>
                  </a:cubicBezTo>
                  <a:cubicBezTo>
                    <a:pt x="88832" y="10957"/>
                    <a:pt x="88916" y="20790"/>
                    <a:pt x="82942" y="26981"/>
                  </a:cubicBezTo>
                  <a:lnTo>
                    <a:pt x="27172" y="82751"/>
                  </a:lnTo>
                  <a:cubicBezTo>
                    <a:pt x="24213" y="85710"/>
                    <a:pt x="20200" y="87371"/>
                    <a:pt x="16019" y="8737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3" name="手繪多邊形: 圖案 122">
              <a:extLst>
                <a:ext uri="{FF2B5EF4-FFF2-40B4-BE49-F238E27FC236}">
                  <a16:creationId xmlns:a16="http://schemas.microsoft.com/office/drawing/2014/main" id="{8AEEF7E6-2A31-4FBB-9FD1-525158CBD7AD}"/>
                </a:ext>
              </a:extLst>
            </p:cNvPr>
            <p:cNvSpPr/>
            <p:nvPr/>
          </p:nvSpPr>
          <p:spPr>
            <a:xfrm>
              <a:off x="910025" y="1124077"/>
              <a:ext cx="30373" cy="94693"/>
            </a:xfrm>
            <a:custGeom>
              <a:avLst/>
              <a:gdLst>
                <a:gd name="connsiteX0" fmla="*/ 16024 w 30373"/>
                <a:gd name="connsiteY0" fmla="*/ 94881 h 94692"/>
                <a:gd name="connsiteX1" fmla="*/ 251 w 30373"/>
                <a:gd name="connsiteY1" fmla="*/ 79108 h 94692"/>
                <a:gd name="connsiteX2" fmla="*/ 251 w 30373"/>
                <a:gd name="connsiteY2" fmla="*/ 16017 h 94692"/>
                <a:gd name="connsiteX3" fmla="*/ 16024 w 30373"/>
                <a:gd name="connsiteY3" fmla="*/ 251 h 94692"/>
                <a:gd name="connsiteX4" fmla="*/ 31797 w 30373"/>
                <a:gd name="connsiteY4" fmla="*/ 16017 h 94692"/>
                <a:gd name="connsiteX5" fmla="*/ 31797 w 30373"/>
                <a:gd name="connsiteY5" fmla="*/ 79108 h 94692"/>
                <a:gd name="connsiteX6" fmla="*/ 16024 w 30373"/>
                <a:gd name="connsiteY6" fmla="*/ 94881 h 9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3" h="94692">
                  <a:moveTo>
                    <a:pt x="16024" y="94881"/>
                  </a:moveTo>
                  <a:cubicBezTo>
                    <a:pt x="7314" y="94881"/>
                    <a:pt x="251" y="87818"/>
                    <a:pt x="251" y="79108"/>
                  </a:cubicBezTo>
                  <a:lnTo>
                    <a:pt x="251" y="16017"/>
                  </a:lnTo>
                  <a:cubicBezTo>
                    <a:pt x="251" y="7307"/>
                    <a:pt x="7314" y="251"/>
                    <a:pt x="16024" y="251"/>
                  </a:cubicBezTo>
                  <a:cubicBezTo>
                    <a:pt x="24734" y="251"/>
                    <a:pt x="31797" y="7307"/>
                    <a:pt x="31797" y="16017"/>
                  </a:cubicBezTo>
                  <a:lnTo>
                    <a:pt x="31797" y="79108"/>
                  </a:lnTo>
                  <a:cubicBezTo>
                    <a:pt x="31797" y="87818"/>
                    <a:pt x="24734" y="94881"/>
                    <a:pt x="16024" y="9488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4" name="手繪多邊形: 圖案 123">
              <a:extLst>
                <a:ext uri="{FF2B5EF4-FFF2-40B4-BE49-F238E27FC236}">
                  <a16:creationId xmlns:a16="http://schemas.microsoft.com/office/drawing/2014/main" id="{B1A61B11-B98A-4ABB-A08D-2AF1C144F20C}"/>
                </a:ext>
              </a:extLst>
            </p:cNvPr>
            <p:cNvSpPr/>
            <p:nvPr/>
          </p:nvSpPr>
          <p:spPr>
            <a:xfrm>
              <a:off x="1122114" y="1036496"/>
              <a:ext cx="87546" cy="87546"/>
            </a:xfrm>
            <a:custGeom>
              <a:avLst/>
              <a:gdLst>
                <a:gd name="connsiteX0" fmla="*/ 71598 w 87545"/>
                <a:gd name="connsiteY0" fmla="*/ 87371 h 87545"/>
                <a:gd name="connsiteX1" fmla="*/ 60453 w 87545"/>
                <a:gd name="connsiteY1" fmla="*/ 82751 h 87545"/>
                <a:gd name="connsiteX2" fmla="*/ 4683 w 87545"/>
                <a:gd name="connsiteY2" fmla="*/ 26981 h 87545"/>
                <a:gd name="connsiteX3" fmla="*/ 4871 w 87545"/>
                <a:gd name="connsiteY3" fmla="*/ 4871 h 87545"/>
                <a:gd name="connsiteX4" fmla="*/ 26981 w 87545"/>
                <a:gd name="connsiteY4" fmla="*/ 4683 h 87545"/>
                <a:gd name="connsiteX5" fmla="*/ 82751 w 87545"/>
                <a:gd name="connsiteY5" fmla="*/ 60446 h 87545"/>
                <a:gd name="connsiteX6" fmla="*/ 86171 w 87545"/>
                <a:gd name="connsiteY6" fmla="*/ 77635 h 87545"/>
                <a:gd name="connsiteX7" fmla="*/ 71598 w 87545"/>
                <a:gd name="connsiteY7" fmla="*/ 8737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71598" y="87371"/>
                  </a:moveTo>
                  <a:cubicBezTo>
                    <a:pt x="67418" y="87371"/>
                    <a:pt x="63405" y="85710"/>
                    <a:pt x="60453" y="82751"/>
                  </a:cubicBezTo>
                  <a:lnTo>
                    <a:pt x="4683" y="26981"/>
                  </a:lnTo>
                  <a:cubicBezTo>
                    <a:pt x="-1298" y="20790"/>
                    <a:pt x="-1215" y="10957"/>
                    <a:pt x="4871" y="4871"/>
                  </a:cubicBezTo>
                  <a:cubicBezTo>
                    <a:pt x="10957" y="-1215"/>
                    <a:pt x="20790" y="-1298"/>
                    <a:pt x="26981" y="4683"/>
                  </a:cubicBezTo>
                  <a:lnTo>
                    <a:pt x="82751" y="60446"/>
                  </a:lnTo>
                  <a:cubicBezTo>
                    <a:pt x="87260" y="64961"/>
                    <a:pt x="88606" y="71745"/>
                    <a:pt x="86171" y="77635"/>
                  </a:cubicBezTo>
                  <a:cubicBezTo>
                    <a:pt x="83728" y="83526"/>
                    <a:pt x="77977" y="87371"/>
                    <a:pt x="71598" y="8737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5" name="手繪多邊形: 圖案 124">
              <a:extLst>
                <a:ext uri="{FF2B5EF4-FFF2-40B4-BE49-F238E27FC236}">
                  <a16:creationId xmlns:a16="http://schemas.microsoft.com/office/drawing/2014/main" id="{06521C66-9A24-4327-813C-0D0A466EB094}"/>
                </a:ext>
              </a:extLst>
            </p:cNvPr>
            <p:cNvSpPr/>
            <p:nvPr/>
          </p:nvSpPr>
          <p:spPr>
            <a:xfrm>
              <a:off x="1209694" y="824408"/>
              <a:ext cx="110772" cy="30373"/>
            </a:xfrm>
            <a:custGeom>
              <a:avLst/>
              <a:gdLst>
                <a:gd name="connsiteX0" fmla="*/ 94881 w 110772"/>
                <a:gd name="connsiteY0" fmla="*/ 31797 h 30373"/>
                <a:gd name="connsiteX1" fmla="*/ 16024 w 110772"/>
                <a:gd name="connsiteY1" fmla="*/ 31797 h 30373"/>
                <a:gd name="connsiteX2" fmla="*/ 251 w 110772"/>
                <a:gd name="connsiteY2" fmla="*/ 16024 h 30373"/>
                <a:gd name="connsiteX3" fmla="*/ 16024 w 110772"/>
                <a:gd name="connsiteY3" fmla="*/ 251 h 30373"/>
                <a:gd name="connsiteX4" fmla="*/ 94881 w 110772"/>
                <a:gd name="connsiteY4" fmla="*/ 251 h 30373"/>
                <a:gd name="connsiteX5" fmla="*/ 110654 w 110772"/>
                <a:gd name="connsiteY5" fmla="*/ 16024 h 30373"/>
                <a:gd name="connsiteX6" fmla="*/ 94881 w 110772"/>
                <a:gd name="connsiteY6" fmla="*/ 31797 h 3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72" h="30373">
                  <a:moveTo>
                    <a:pt x="94881" y="31797"/>
                  </a:moveTo>
                  <a:lnTo>
                    <a:pt x="16024" y="31797"/>
                  </a:lnTo>
                  <a:cubicBezTo>
                    <a:pt x="7307" y="31797"/>
                    <a:pt x="251" y="24734"/>
                    <a:pt x="251" y="16024"/>
                  </a:cubicBezTo>
                  <a:cubicBezTo>
                    <a:pt x="251" y="7314"/>
                    <a:pt x="7307" y="251"/>
                    <a:pt x="16024" y="251"/>
                  </a:cubicBezTo>
                  <a:lnTo>
                    <a:pt x="94881" y="251"/>
                  </a:lnTo>
                  <a:cubicBezTo>
                    <a:pt x="103591" y="251"/>
                    <a:pt x="110654" y="7314"/>
                    <a:pt x="110654" y="16024"/>
                  </a:cubicBezTo>
                  <a:cubicBezTo>
                    <a:pt x="110654" y="24734"/>
                    <a:pt x="103591" y="31797"/>
                    <a:pt x="94881" y="31797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6" name="手繪多邊形: 圖案 125">
              <a:extLst>
                <a:ext uri="{FF2B5EF4-FFF2-40B4-BE49-F238E27FC236}">
                  <a16:creationId xmlns:a16="http://schemas.microsoft.com/office/drawing/2014/main" id="{EFE867BF-0682-41CF-9757-3E5929B4E575}"/>
                </a:ext>
              </a:extLst>
            </p:cNvPr>
            <p:cNvSpPr/>
            <p:nvPr/>
          </p:nvSpPr>
          <p:spPr>
            <a:xfrm>
              <a:off x="1121924" y="556551"/>
              <a:ext cx="87546" cy="87546"/>
            </a:xfrm>
            <a:custGeom>
              <a:avLst/>
              <a:gdLst>
                <a:gd name="connsiteX0" fmla="*/ 16018 w 87545"/>
                <a:gd name="connsiteY0" fmla="*/ 87761 h 87545"/>
                <a:gd name="connsiteX1" fmla="*/ 1452 w 87545"/>
                <a:gd name="connsiteY1" fmla="*/ 78018 h 87545"/>
                <a:gd name="connsiteX2" fmla="*/ 4872 w 87545"/>
                <a:gd name="connsiteY2" fmla="*/ 60835 h 87545"/>
                <a:gd name="connsiteX3" fmla="*/ 60642 w 87545"/>
                <a:gd name="connsiteY3" fmla="*/ 5065 h 87545"/>
                <a:gd name="connsiteX4" fmla="*/ 75975 w 87545"/>
                <a:gd name="connsiteY4" fmla="*/ 766 h 87545"/>
                <a:gd name="connsiteX5" fmla="*/ 87239 w 87545"/>
                <a:gd name="connsiteY5" fmla="*/ 12030 h 87545"/>
                <a:gd name="connsiteX6" fmla="*/ 82940 w 87545"/>
                <a:gd name="connsiteY6" fmla="*/ 27370 h 87545"/>
                <a:gd name="connsiteX7" fmla="*/ 27170 w 87545"/>
                <a:gd name="connsiteY7" fmla="*/ 83134 h 87545"/>
                <a:gd name="connsiteX8" fmla="*/ 16018 w 87545"/>
                <a:gd name="connsiteY8" fmla="*/ 8776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545" h="87545">
                  <a:moveTo>
                    <a:pt x="16018" y="87761"/>
                  </a:moveTo>
                  <a:cubicBezTo>
                    <a:pt x="9646" y="87754"/>
                    <a:pt x="3895" y="83915"/>
                    <a:pt x="1452" y="78018"/>
                  </a:cubicBezTo>
                  <a:cubicBezTo>
                    <a:pt x="-990" y="72127"/>
                    <a:pt x="363" y="65344"/>
                    <a:pt x="4872" y="60835"/>
                  </a:cubicBezTo>
                  <a:lnTo>
                    <a:pt x="60642" y="5065"/>
                  </a:lnTo>
                  <a:cubicBezTo>
                    <a:pt x="64599" y="968"/>
                    <a:pt x="70462" y="-679"/>
                    <a:pt x="75975" y="766"/>
                  </a:cubicBezTo>
                  <a:cubicBezTo>
                    <a:pt x="81489" y="2211"/>
                    <a:pt x="85795" y="6517"/>
                    <a:pt x="87239" y="12030"/>
                  </a:cubicBezTo>
                  <a:cubicBezTo>
                    <a:pt x="88684" y="17544"/>
                    <a:pt x="87037" y="23406"/>
                    <a:pt x="82940" y="27370"/>
                  </a:cubicBezTo>
                  <a:lnTo>
                    <a:pt x="27170" y="83134"/>
                  </a:lnTo>
                  <a:cubicBezTo>
                    <a:pt x="24211" y="86093"/>
                    <a:pt x="20205" y="87754"/>
                    <a:pt x="16018" y="8776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7" name="手繪多邊形: 圖案 126">
              <a:extLst>
                <a:ext uri="{FF2B5EF4-FFF2-40B4-BE49-F238E27FC236}">
                  <a16:creationId xmlns:a16="http://schemas.microsoft.com/office/drawing/2014/main" id="{F1D33BA6-6075-40BD-A9D5-0EB36DA62B22}"/>
                </a:ext>
              </a:extLst>
            </p:cNvPr>
            <p:cNvSpPr/>
            <p:nvPr/>
          </p:nvSpPr>
          <p:spPr>
            <a:xfrm>
              <a:off x="626136" y="540519"/>
              <a:ext cx="598529" cy="598529"/>
            </a:xfrm>
            <a:custGeom>
              <a:avLst/>
              <a:gdLst>
                <a:gd name="connsiteX0" fmla="*/ 599582 w 598528"/>
                <a:gd name="connsiteY0" fmla="*/ 299913 h 598528"/>
                <a:gd name="connsiteX1" fmla="*/ 299913 w 598528"/>
                <a:gd name="connsiteY1" fmla="*/ 599575 h 598528"/>
                <a:gd name="connsiteX2" fmla="*/ 251 w 598528"/>
                <a:gd name="connsiteY2" fmla="*/ 299913 h 598528"/>
                <a:gd name="connsiteX3" fmla="*/ 299913 w 598528"/>
                <a:gd name="connsiteY3" fmla="*/ 251 h 598528"/>
                <a:gd name="connsiteX4" fmla="*/ 599582 w 598528"/>
                <a:gd name="connsiteY4" fmla="*/ 299913 h 59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8528" h="598528">
                  <a:moveTo>
                    <a:pt x="599582" y="299913"/>
                  </a:moveTo>
                  <a:cubicBezTo>
                    <a:pt x="599582" y="465416"/>
                    <a:pt x="465416" y="599575"/>
                    <a:pt x="299913" y="599575"/>
                  </a:cubicBezTo>
                  <a:cubicBezTo>
                    <a:pt x="134411" y="599575"/>
                    <a:pt x="251" y="465416"/>
                    <a:pt x="251" y="299913"/>
                  </a:cubicBezTo>
                  <a:cubicBezTo>
                    <a:pt x="251" y="134411"/>
                    <a:pt x="134411" y="251"/>
                    <a:pt x="299913" y="251"/>
                  </a:cubicBezTo>
                  <a:cubicBezTo>
                    <a:pt x="465416" y="251"/>
                    <a:pt x="599582" y="134411"/>
                    <a:pt x="599582" y="299913"/>
                  </a:cubicBezTo>
                  <a:close/>
                </a:path>
              </a:pathLst>
            </a:custGeom>
            <a:solidFill>
              <a:srgbClr val="0088CC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>
                <a:solidFill>
                  <a:srgbClr val="0088CC"/>
                </a:solidFill>
              </a:endParaRPr>
            </a:p>
          </p:txBody>
        </p:sp>
        <p:sp>
          <p:nvSpPr>
            <p:cNvPr id="128" name="手繪多邊形: 圖案 127">
              <a:extLst>
                <a:ext uri="{FF2B5EF4-FFF2-40B4-BE49-F238E27FC236}">
                  <a16:creationId xmlns:a16="http://schemas.microsoft.com/office/drawing/2014/main" id="{778987CF-3790-44DB-86D4-34EDB060DEE0}"/>
                </a:ext>
              </a:extLst>
            </p:cNvPr>
            <p:cNvSpPr/>
            <p:nvPr/>
          </p:nvSpPr>
          <p:spPr>
            <a:xfrm>
              <a:off x="924709" y="665605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31 w 128638"/>
                <a:gd name="connsiteY1" fmla="*/ 127508 h 128638"/>
                <a:gd name="connsiteX2" fmla="*/ 1340 w 128638"/>
                <a:gd name="connsiteY2" fmla="*/ 64424 h 128638"/>
                <a:gd name="connsiteX3" fmla="*/ 64431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71" y="127508"/>
                    <a:pt x="64431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31" y="1340"/>
                  </a:cubicBezTo>
                  <a:cubicBezTo>
                    <a:pt x="99271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9" name="手繪多邊形: 圖案 128">
              <a:extLst>
                <a:ext uri="{FF2B5EF4-FFF2-40B4-BE49-F238E27FC236}">
                  <a16:creationId xmlns:a16="http://schemas.microsoft.com/office/drawing/2014/main" id="{E57EB08C-415F-418E-BC02-D7771F6CA228}"/>
                </a:ext>
              </a:extLst>
            </p:cNvPr>
            <p:cNvSpPr/>
            <p:nvPr/>
          </p:nvSpPr>
          <p:spPr>
            <a:xfrm>
              <a:off x="735450" y="728689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0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8" y="95970"/>
                    <a:pt x="48651" y="95970"/>
                  </a:cubicBezTo>
                  <a:cubicBezTo>
                    <a:pt x="22522" y="95970"/>
                    <a:pt x="1340" y="74788"/>
                    <a:pt x="1340" y="48658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8" y="1340"/>
                    <a:pt x="95970" y="22522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0" name="手繪多邊形: 圖案 129">
              <a:extLst>
                <a:ext uri="{FF2B5EF4-FFF2-40B4-BE49-F238E27FC236}">
                  <a16:creationId xmlns:a16="http://schemas.microsoft.com/office/drawing/2014/main" id="{BBFE472C-9EED-401F-B563-92203CB6A073}"/>
                </a:ext>
              </a:extLst>
            </p:cNvPr>
            <p:cNvSpPr/>
            <p:nvPr/>
          </p:nvSpPr>
          <p:spPr>
            <a:xfrm>
              <a:off x="877398" y="870638"/>
              <a:ext cx="96479" cy="96479"/>
            </a:xfrm>
            <a:custGeom>
              <a:avLst/>
              <a:gdLst>
                <a:gd name="connsiteX0" fmla="*/ 95970 w 96479"/>
                <a:gd name="connsiteY0" fmla="*/ 48651 h 96479"/>
                <a:gd name="connsiteX1" fmla="*/ 48651 w 96479"/>
                <a:gd name="connsiteY1" fmla="*/ 95970 h 96479"/>
                <a:gd name="connsiteX2" fmla="*/ 1340 w 96479"/>
                <a:gd name="connsiteY2" fmla="*/ 48651 h 96479"/>
                <a:gd name="connsiteX3" fmla="*/ 48651 w 96479"/>
                <a:gd name="connsiteY3" fmla="*/ 1340 h 96479"/>
                <a:gd name="connsiteX4" fmla="*/ 95970 w 96479"/>
                <a:gd name="connsiteY4" fmla="*/ 48651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1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1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1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1" name="手繪多邊形: 圖案 130">
              <a:extLst>
                <a:ext uri="{FF2B5EF4-FFF2-40B4-BE49-F238E27FC236}">
                  <a16:creationId xmlns:a16="http://schemas.microsoft.com/office/drawing/2014/main" id="{85E122D5-F964-4E24-9D08-0384DF7DD470}"/>
                </a:ext>
              </a:extLst>
            </p:cNvPr>
            <p:cNvSpPr/>
            <p:nvPr/>
          </p:nvSpPr>
          <p:spPr>
            <a:xfrm>
              <a:off x="735450" y="902264"/>
              <a:ext cx="33946" cy="33946"/>
            </a:xfrm>
            <a:custGeom>
              <a:avLst/>
              <a:gdLst>
                <a:gd name="connsiteX0" fmla="*/ 17113 w 33946"/>
                <a:gd name="connsiteY0" fmla="*/ 32798 h 33946"/>
                <a:gd name="connsiteX1" fmla="*/ 11118 w 33946"/>
                <a:gd name="connsiteY1" fmla="*/ 31534 h 33946"/>
                <a:gd name="connsiteX2" fmla="*/ 5911 w 33946"/>
                <a:gd name="connsiteY2" fmla="*/ 28226 h 33946"/>
                <a:gd name="connsiteX3" fmla="*/ 2603 w 33946"/>
                <a:gd name="connsiteY3" fmla="*/ 23020 h 33946"/>
                <a:gd name="connsiteX4" fmla="*/ 1340 w 33946"/>
                <a:gd name="connsiteY4" fmla="*/ 17025 h 33946"/>
                <a:gd name="connsiteX5" fmla="*/ 5911 w 33946"/>
                <a:gd name="connsiteY5" fmla="*/ 5830 h 33946"/>
                <a:gd name="connsiteX6" fmla="*/ 11118 w 33946"/>
                <a:gd name="connsiteY6" fmla="*/ 2515 h 33946"/>
                <a:gd name="connsiteX7" fmla="*/ 28307 w 33946"/>
                <a:gd name="connsiteY7" fmla="*/ 5830 h 33946"/>
                <a:gd name="connsiteX8" fmla="*/ 32886 w 33946"/>
                <a:gd name="connsiteY8" fmla="*/ 17025 h 33946"/>
                <a:gd name="connsiteX9" fmla="*/ 31622 w 33946"/>
                <a:gd name="connsiteY9" fmla="*/ 23020 h 33946"/>
                <a:gd name="connsiteX10" fmla="*/ 28307 w 33946"/>
                <a:gd name="connsiteY10" fmla="*/ 28226 h 33946"/>
                <a:gd name="connsiteX11" fmla="*/ 17113 w 33946"/>
                <a:gd name="connsiteY11" fmla="*/ 32798 h 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46" h="33946">
                  <a:moveTo>
                    <a:pt x="17113" y="32798"/>
                  </a:moveTo>
                  <a:cubicBezTo>
                    <a:pt x="15047" y="32777"/>
                    <a:pt x="13016" y="32344"/>
                    <a:pt x="11118" y="31534"/>
                  </a:cubicBezTo>
                  <a:cubicBezTo>
                    <a:pt x="9205" y="30739"/>
                    <a:pt x="7447" y="29615"/>
                    <a:pt x="5911" y="28226"/>
                  </a:cubicBezTo>
                  <a:cubicBezTo>
                    <a:pt x="4488" y="26719"/>
                    <a:pt x="3364" y="24953"/>
                    <a:pt x="2603" y="23020"/>
                  </a:cubicBezTo>
                  <a:cubicBezTo>
                    <a:pt x="1794" y="21122"/>
                    <a:pt x="1361" y="19091"/>
                    <a:pt x="1340" y="17025"/>
                  </a:cubicBezTo>
                  <a:cubicBezTo>
                    <a:pt x="1403" y="12851"/>
                    <a:pt x="3036" y="8852"/>
                    <a:pt x="5911" y="5830"/>
                  </a:cubicBezTo>
                  <a:cubicBezTo>
                    <a:pt x="7447" y="4435"/>
                    <a:pt x="9205" y="3318"/>
                    <a:pt x="11118" y="2515"/>
                  </a:cubicBezTo>
                  <a:cubicBezTo>
                    <a:pt x="17001" y="135"/>
                    <a:pt x="23729" y="1434"/>
                    <a:pt x="28307" y="5830"/>
                  </a:cubicBezTo>
                  <a:cubicBezTo>
                    <a:pt x="31190" y="8852"/>
                    <a:pt x="32823" y="12851"/>
                    <a:pt x="32886" y="17025"/>
                  </a:cubicBezTo>
                  <a:cubicBezTo>
                    <a:pt x="32858" y="19091"/>
                    <a:pt x="32432" y="21122"/>
                    <a:pt x="31622" y="23020"/>
                  </a:cubicBezTo>
                  <a:cubicBezTo>
                    <a:pt x="30862" y="24953"/>
                    <a:pt x="29731" y="26719"/>
                    <a:pt x="28307" y="28226"/>
                  </a:cubicBezTo>
                  <a:cubicBezTo>
                    <a:pt x="25285" y="31102"/>
                    <a:pt x="21286" y="32735"/>
                    <a:pt x="17113" y="3279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2" name="手繪多邊形: 圖案 131">
              <a:extLst>
                <a:ext uri="{FF2B5EF4-FFF2-40B4-BE49-F238E27FC236}">
                  <a16:creationId xmlns:a16="http://schemas.microsoft.com/office/drawing/2014/main" id="{779614DC-C809-4A2F-BD29-723B7E006831}"/>
                </a:ext>
              </a:extLst>
            </p:cNvPr>
            <p:cNvSpPr/>
            <p:nvPr/>
          </p:nvSpPr>
          <p:spPr>
            <a:xfrm>
              <a:off x="814307" y="996894"/>
              <a:ext cx="33946" cy="33946"/>
            </a:xfrm>
            <a:custGeom>
              <a:avLst/>
              <a:gdLst>
                <a:gd name="connsiteX0" fmla="*/ 17113 w 33946"/>
                <a:gd name="connsiteY0" fmla="*/ 32798 h 33946"/>
                <a:gd name="connsiteX1" fmla="*/ 11118 w 33946"/>
                <a:gd name="connsiteY1" fmla="*/ 31541 h 33946"/>
                <a:gd name="connsiteX2" fmla="*/ 5911 w 33946"/>
                <a:gd name="connsiteY2" fmla="*/ 28226 h 33946"/>
                <a:gd name="connsiteX3" fmla="*/ 2603 w 33946"/>
                <a:gd name="connsiteY3" fmla="*/ 23020 h 33946"/>
                <a:gd name="connsiteX4" fmla="*/ 1340 w 33946"/>
                <a:gd name="connsiteY4" fmla="*/ 17025 h 33946"/>
                <a:gd name="connsiteX5" fmla="*/ 5911 w 33946"/>
                <a:gd name="connsiteY5" fmla="*/ 5830 h 33946"/>
                <a:gd name="connsiteX6" fmla="*/ 11118 w 33946"/>
                <a:gd name="connsiteY6" fmla="*/ 2515 h 33946"/>
                <a:gd name="connsiteX7" fmla="*/ 28307 w 33946"/>
                <a:gd name="connsiteY7" fmla="*/ 5830 h 33946"/>
                <a:gd name="connsiteX8" fmla="*/ 32886 w 33946"/>
                <a:gd name="connsiteY8" fmla="*/ 17025 h 33946"/>
                <a:gd name="connsiteX9" fmla="*/ 31622 w 33946"/>
                <a:gd name="connsiteY9" fmla="*/ 23020 h 33946"/>
                <a:gd name="connsiteX10" fmla="*/ 28307 w 33946"/>
                <a:gd name="connsiteY10" fmla="*/ 28226 h 33946"/>
                <a:gd name="connsiteX11" fmla="*/ 17113 w 33946"/>
                <a:gd name="connsiteY11" fmla="*/ 32798 h 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46" h="33946">
                  <a:moveTo>
                    <a:pt x="17113" y="32798"/>
                  </a:moveTo>
                  <a:cubicBezTo>
                    <a:pt x="15054" y="32777"/>
                    <a:pt x="13016" y="32344"/>
                    <a:pt x="11118" y="31541"/>
                  </a:cubicBezTo>
                  <a:cubicBezTo>
                    <a:pt x="9205" y="30739"/>
                    <a:pt x="7447" y="29615"/>
                    <a:pt x="5911" y="28226"/>
                  </a:cubicBezTo>
                  <a:cubicBezTo>
                    <a:pt x="4488" y="26719"/>
                    <a:pt x="3364" y="24953"/>
                    <a:pt x="2603" y="23020"/>
                  </a:cubicBezTo>
                  <a:cubicBezTo>
                    <a:pt x="1794" y="21129"/>
                    <a:pt x="1368" y="19091"/>
                    <a:pt x="1340" y="17025"/>
                  </a:cubicBezTo>
                  <a:cubicBezTo>
                    <a:pt x="1403" y="12851"/>
                    <a:pt x="3036" y="8852"/>
                    <a:pt x="5911" y="5830"/>
                  </a:cubicBezTo>
                  <a:cubicBezTo>
                    <a:pt x="7447" y="4442"/>
                    <a:pt x="9205" y="3318"/>
                    <a:pt x="11118" y="2515"/>
                  </a:cubicBezTo>
                  <a:cubicBezTo>
                    <a:pt x="17001" y="135"/>
                    <a:pt x="23736" y="1434"/>
                    <a:pt x="28307" y="5830"/>
                  </a:cubicBezTo>
                  <a:cubicBezTo>
                    <a:pt x="31190" y="8852"/>
                    <a:pt x="32823" y="12851"/>
                    <a:pt x="32886" y="17025"/>
                  </a:cubicBezTo>
                  <a:cubicBezTo>
                    <a:pt x="32858" y="19091"/>
                    <a:pt x="32432" y="21129"/>
                    <a:pt x="31622" y="23020"/>
                  </a:cubicBezTo>
                  <a:cubicBezTo>
                    <a:pt x="30862" y="24953"/>
                    <a:pt x="29738" y="26719"/>
                    <a:pt x="28307" y="28226"/>
                  </a:cubicBezTo>
                  <a:cubicBezTo>
                    <a:pt x="25285" y="31109"/>
                    <a:pt x="21286" y="32742"/>
                    <a:pt x="17113" y="3279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3" name="手繪多邊形: 圖案 132">
              <a:extLst>
                <a:ext uri="{FF2B5EF4-FFF2-40B4-BE49-F238E27FC236}">
                  <a16:creationId xmlns:a16="http://schemas.microsoft.com/office/drawing/2014/main" id="{C69DD20C-CED4-4D02-A7FC-8ADD3CB9B9F3}"/>
                </a:ext>
              </a:extLst>
            </p:cNvPr>
            <p:cNvSpPr/>
            <p:nvPr/>
          </p:nvSpPr>
          <p:spPr>
            <a:xfrm>
              <a:off x="877398" y="381709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0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8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4" name="手繪多邊形: 圖案 133">
              <a:extLst>
                <a:ext uri="{FF2B5EF4-FFF2-40B4-BE49-F238E27FC236}">
                  <a16:creationId xmlns:a16="http://schemas.microsoft.com/office/drawing/2014/main" id="{B65830D9-6681-4A59-8AB3-AA3412E91739}"/>
                </a:ext>
              </a:extLst>
            </p:cNvPr>
            <p:cNvSpPr/>
            <p:nvPr/>
          </p:nvSpPr>
          <p:spPr>
            <a:xfrm>
              <a:off x="549359" y="463741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5" name="手繪多邊形: 圖案 134">
              <a:extLst>
                <a:ext uri="{FF2B5EF4-FFF2-40B4-BE49-F238E27FC236}">
                  <a16:creationId xmlns:a16="http://schemas.microsoft.com/office/drawing/2014/main" id="{B2D2025A-99F0-4505-A909-977C26232514}"/>
                </a:ext>
              </a:extLst>
            </p:cNvPr>
            <p:cNvSpPr/>
            <p:nvPr/>
          </p:nvSpPr>
          <p:spPr>
            <a:xfrm>
              <a:off x="483099" y="799660"/>
              <a:ext cx="80399" cy="80399"/>
            </a:xfrm>
            <a:custGeom>
              <a:avLst/>
              <a:gdLst>
                <a:gd name="connsiteX0" fmla="*/ 80197 w 80399"/>
                <a:gd name="connsiteY0" fmla="*/ 40772 h 80399"/>
                <a:gd name="connsiteX1" fmla="*/ 40772 w 80399"/>
                <a:gd name="connsiteY1" fmla="*/ 80204 h 80399"/>
                <a:gd name="connsiteX2" fmla="*/ 1340 w 80399"/>
                <a:gd name="connsiteY2" fmla="*/ 40772 h 80399"/>
                <a:gd name="connsiteX3" fmla="*/ 40772 w 80399"/>
                <a:gd name="connsiteY3" fmla="*/ 1340 h 80399"/>
                <a:gd name="connsiteX4" fmla="*/ 80197 w 80399"/>
                <a:gd name="connsiteY4" fmla="*/ 40772 h 8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99" h="80399">
                  <a:moveTo>
                    <a:pt x="80197" y="40772"/>
                  </a:moveTo>
                  <a:cubicBezTo>
                    <a:pt x="80197" y="62547"/>
                    <a:pt x="62547" y="80204"/>
                    <a:pt x="40772" y="80204"/>
                  </a:cubicBezTo>
                  <a:cubicBezTo>
                    <a:pt x="18990" y="80204"/>
                    <a:pt x="1340" y="62547"/>
                    <a:pt x="1340" y="40772"/>
                  </a:cubicBezTo>
                  <a:cubicBezTo>
                    <a:pt x="1340" y="18997"/>
                    <a:pt x="18990" y="1340"/>
                    <a:pt x="40772" y="1340"/>
                  </a:cubicBezTo>
                  <a:cubicBezTo>
                    <a:pt x="62547" y="1340"/>
                    <a:pt x="80197" y="18997"/>
                    <a:pt x="80197" y="40772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6" name="手繪多邊形: 圖案 135">
              <a:extLst>
                <a:ext uri="{FF2B5EF4-FFF2-40B4-BE49-F238E27FC236}">
                  <a16:creationId xmlns:a16="http://schemas.microsoft.com/office/drawing/2014/main" id="{CFD13C4A-5D0D-440F-9B94-30240A483966}"/>
                </a:ext>
              </a:extLst>
            </p:cNvPr>
            <p:cNvSpPr/>
            <p:nvPr/>
          </p:nvSpPr>
          <p:spPr>
            <a:xfrm>
              <a:off x="549359" y="1088274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7" name="手繪多邊形: 圖案 136">
              <a:extLst>
                <a:ext uri="{FF2B5EF4-FFF2-40B4-BE49-F238E27FC236}">
                  <a16:creationId xmlns:a16="http://schemas.microsoft.com/office/drawing/2014/main" id="{75A0242A-15CF-4063-93FF-37A65680ABCE}"/>
                </a:ext>
              </a:extLst>
            </p:cNvPr>
            <p:cNvSpPr/>
            <p:nvPr/>
          </p:nvSpPr>
          <p:spPr>
            <a:xfrm>
              <a:off x="877398" y="1201845"/>
              <a:ext cx="96479" cy="96479"/>
            </a:xfrm>
            <a:custGeom>
              <a:avLst/>
              <a:gdLst>
                <a:gd name="connsiteX0" fmla="*/ 95970 w 96479"/>
                <a:gd name="connsiteY0" fmla="*/ 48651 h 96479"/>
                <a:gd name="connsiteX1" fmla="*/ 48651 w 96479"/>
                <a:gd name="connsiteY1" fmla="*/ 95970 h 96479"/>
                <a:gd name="connsiteX2" fmla="*/ 1340 w 96479"/>
                <a:gd name="connsiteY2" fmla="*/ 48651 h 96479"/>
                <a:gd name="connsiteX3" fmla="*/ 48651 w 96479"/>
                <a:gd name="connsiteY3" fmla="*/ 1340 h 96479"/>
                <a:gd name="connsiteX4" fmla="*/ 95970 w 96479"/>
                <a:gd name="connsiteY4" fmla="*/ 48651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1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1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1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8" name="手繪多邊形: 圖案 137">
              <a:extLst>
                <a:ext uri="{FF2B5EF4-FFF2-40B4-BE49-F238E27FC236}">
                  <a16:creationId xmlns:a16="http://schemas.microsoft.com/office/drawing/2014/main" id="{AC983367-3087-475E-9B76-FC7C6AD253D9}"/>
                </a:ext>
              </a:extLst>
            </p:cNvPr>
            <p:cNvSpPr/>
            <p:nvPr/>
          </p:nvSpPr>
          <p:spPr>
            <a:xfrm>
              <a:off x="1173891" y="1088274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139" name="手繪多邊形: 圖案 138">
              <a:extLst>
                <a:ext uri="{FF2B5EF4-FFF2-40B4-BE49-F238E27FC236}">
                  <a16:creationId xmlns:a16="http://schemas.microsoft.com/office/drawing/2014/main" id="{E71A8E8C-1A11-4CBD-883D-63AFE19F2391}"/>
                </a:ext>
              </a:extLst>
            </p:cNvPr>
            <p:cNvSpPr/>
            <p:nvPr/>
          </p:nvSpPr>
          <p:spPr>
            <a:xfrm>
              <a:off x="1303235" y="791774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7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8" y="95977"/>
                    <a:pt x="48651" y="95977"/>
                  </a:cubicBezTo>
                  <a:cubicBezTo>
                    <a:pt x="22522" y="95977"/>
                    <a:pt x="1340" y="74788"/>
                    <a:pt x="1340" y="48658"/>
                  </a:cubicBezTo>
                  <a:cubicBezTo>
                    <a:pt x="1340" y="22529"/>
                    <a:pt x="22522" y="1340"/>
                    <a:pt x="48651" y="1340"/>
                  </a:cubicBezTo>
                  <a:cubicBezTo>
                    <a:pt x="74788" y="1340"/>
                    <a:pt x="95970" y="22529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0" name="手繪多邊形: 圖案 139">
              <a:extLst>
                <a:ext uri="{FF2B5EF4-FFF2-40B4-BE49-F238E27FC236}">
                  <a16:creationId xmlns:a16="http://schemas.microsoft.com/office/drawing/2014/main" id="{A7D4F54A-C6D0-4B14-AA7F-ED0B8EC97A36}"/>
                </a:ext>
              </a:extLst>
            </p:cNvPr>
            <p:cNvSpPr/>
            <p:nvPr/>
          </p:nvSpPr>
          <p:spPr>
            <a:xfrm>
              <a:off x="1173891" y="463741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grpSp>
        <p:nvGrpSpPr>
          <p:cNvPr id="141" name="圖形 15">
            <a:extLst>
              <a:ext uri="{FF2B5EF4-FFF2-40B4-BE49-F238E27FC236}">
                <a16:creationId xmlns:a16="http://schemas.microsoft.com/office/drawing/2014/main" id="{DBFF2C0A-09DE-4069-B191-0D0FDBE4AFBA}"/>
              </a:ext>
            </a:extLst>
          </p:cNvPr>
          <p:cNvGrpSpPr/>
          <p:nvPr/>
        </p:nvGrpSpPr>
        <p:grpSpPr>
          <a:xfrm rot="3444325">
            <a:off x="10289996" y="101670"/>
            <a:ext cx="542849" cy="542849"/>
            <a:chOff x="483099" y="381709"/>
            <a:chExt cx="916615" cy="916615"/>
          </a:xfrm>
        </p:grpSpPr>
        <p:sp>
          <p:nvSpPr>
            <p:cNvPr id="142" name="手繪多邊形: 圖案 141">
              <a:extLst>
                <a:ext uri="{FF2B5EF4-FFF2-40B4-BE49-F238E27FC236}">
                  <a16:creationId xmlns:a16="http://schemas.microsoft.com/office/drawing/2014/main" id="{98326046-BA45-4673-8ACF-BCC76CD726B2}"/>
                </a:ext>
              </a:extLst>
            </p:cNvPr>
            <p:cNvSpPr/>
            <p:nvPr/>
          </p:nvSpPr>
          <p:spPr>
            <a:xfrm>
              <a:off x="910025" y="461655"/>
              <a:ext cx="30373" cy="94693"/>
            </a:xfrm>
            <a:custGeom>
              <a:avLst/>
              <a:gdLst>
                <a:gd name="connsiteX0" fmla="*/ 16024 w 30373"/>
                <a:gd name="connsiteY0" fmla="*/ 94881 h 94692"/>
                <a:gd name="connsiteX1" fmla="*/ 251 w 30373"/>
                <a:gd name="connsiteY1" fmla="*/ 79115 h 94692"/>
                <a:gd name="connsiteX2" fmla="*/ 251 w 30373"/>
                <a:gd name="connsiteY2" fmla="*/ 16024 h 94692"/>
                <a:gd name="connsiteX3" fmla="*/ 16024 w 30373"/>
                <a:gd name="connsiteY3" fmla="*/ 251 h 94692"/>
                <a:gd name="connsiteX4" fmla="*/ 31797 w 30373"/>
                <a:gd name="connsiteY4" fmla="*/ 16024 h 94692"/>
                <a:gd name="connsiteX5" fmla="*/ 31797 w 30373"/>
                <a:gd name="connsiteY5" fmla="*/ 79115 h 94692"/>
                <a:gd name="connsiteX6" fmla="*/ 16024 w 30373"/>
                <a:gd name="connsiteY6" fmla="*/ 94881 h 9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3" h="94692">
                  <a:moveTo>
                    <a:pt x="16024" y="94881"/>
                  </a:moveTo>
                  <a:cubicBezTo>
                    <a:pt x="7314" y="94881"/>
                    <a:pt x="251" y="87825"/>
                    <a:pt x="251" y="79115"/>
                  </a:cubicBezTo>
                  <a:lnTo>
                    <a:pt x="251" y="16024"/>
                  </a:lnTo>
                  <a:cubicBezTo>
                    <a:pt x="251" y="7314"/>
                    <a:pt x="7314" y="251"/>
                    <a:pt x="16024" y="251"/>
                  </a:cubicBezTo>
                  <a:cubicBezTo>
                    <a:pt x="24734" y="251"/>
                    <a:pt x="31797" y="7314"/>
                    <a:pt x="31797" y="16024"/>
                  </a:cubicBezTo>
                  <a:lnTo>
                    <a:pt x="31797" y="79115"/>
                  </a:lnTo>
                  <a:cubicBezTo>
                    <a:pt x="31797" y="87825"/>
                    <a:pt x="24734" y="94881"/>
                    <a:pt x="16024" y="9488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3" name="手繪多邊形: 圖案 142">
              <a:extLst>
                <a:ext uri="{FF2B5EF4-FFF2-40B4-BE49-F238E27FC236}">
                  <a16:creationId xmlns:a16="http://schemas.microsoft.com/office/drawing/2014/main" id="{153D4FD7-E065-476A-B042-6DD73469C3A1}"/>
                </a:ext>
              </a:extLst>
            </p:cNvPr>
            <p:cNvSpPr/>
            <p:nvPr/>
          </p:nvSpPr>
          <p:spPr>
            <a:xfrm>
              <a:off x="642557" y="556940"/>
              <a:ext cx="87546" cy="87546"/>
            </a:xfrm>
            <a:custGeom>
              <a:avLst/>
              <a:gdLst>
                <a:gd name="connsiteX0" fmla="*/ 71599 w 87545"/>
                <a:gd name="connsiteY0" fmla="*/ 87372 h 87545"/>
                <a:gd name="connsiteX1" fmla="*/ 60447 w 87545"/>
                <a:gd name="connsiteY1" fmla="*/ 82745 h 87545"/>
                <a:gd name="connsiteX2" fmla="*/ 4677 w 87545"/>
                <a:gd name="connsiteY2" fmla="*/ 26982 h 87545"/>
                <a:gd name="connsiteX3" fmla="*/ 4872 w 87545"/>
                <a:gd name="connsiteY3" fmla="*/ 4872 h 87545"/>
                <a:gd name="connsiteX4" fmla="*/ 26982 w 87545"/>
                <a:gd name="connsiteY4" fmla="*/ 4677 h 87545"/>
                <a:gd name="connsiteX5" fmla="*/ 82752 w 87545"/>
                <a:gd name="connsiteY5" fmla="*/ 60447 h 87545"/>
                <a:gd name="connsiteX6" fmla="*/ 86165 w 87545"/>
                <a:gd name="connsiteY6" fmla="*/ 77629 h 87545"/>
                <a:gd name="connsiteX7" fmla="*/ 71599 w 87545"/>
                <a:gd name="connsiteY7" fmla="*/ 87372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71599" y="87372"/>
                  </a:moveTo>
                  <a:cubicBezTo>
                    <a:pt x="67419" y="87365"/>
                    <a:pt x="63406" y="85704"/>
                    <a:pt x="60447" y="82745"/>
                  </a:cubicBezTo>
                  <a:lnTo>
                    <a:pt x="4677" y="26982"/>
                  </a:lnTo>
                  <a:cubicBezTo>
                    <a:pt x="-1298" y="20791"/>
                    <a:pt x="-1214" y="10951"/>
                    <a:pt x="4872" y="4872"/>
                  </a:cubicBezTo>
                  <a:cubicBezTo>
                    <a:pt x="10958" y="-1214"/>
                    <a:pt x="20791" y="-1298"/>
                    <a:pt x="26982" y="4677"/>
                  </a:cubicBezTo>
                  <a:lnTo>
                    <a:pt x="82752" y="60447"/>
                  </a:lnTo>
                  <a:cubicBezTo>
                    <a:pt x="87260" y="64955"/>
                    <a:pt x="88607" y="71739"/>
                    <a:pt x="86165" y="77629"/>
                  </a:cubicBezTo>
                  <a:cubicBezTo>
                    <a:pt x="83729" y="83527"/>
                    <a:pt x="77978" y="87365"/>
                    <a:pt x="71599" y="87372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4" name="手繪多邊形: 圖案 143">
              <a:extLst>
                <a:ext uri="{FF2B5EF4-FFF2-40B4-BE49-F238E27FC236}">
                  <a16:creationId xmlns:a16="http://schemas.microsoft.com/office/drawing/2014/main" id="{EABBDD5B-7355-4304-9C22-9AF5218DCD1E}"/>
                </a:ext>
              </a:extLst>
            </p:cNvPr>
            <p:cNvSpPr/>
            <p:nvPr/>
          </p:nvSpPr>
          <p:spPr>
            <a:xfrm>
              <a:off x="547272" y="824408"/>
              <a:ext cx="94693" cy="30373"/>
            </a:xfrm>
            <a:custGeom>
              <a:avLst/>
              <a:gdLst>
                <a:gd name="connsiteX0" fmla="*/ 79115 w 94692"/>
                <a:gd name="connsiteY0" fmla="*/ 31797 h 30373"/>
                <a:gd name="connsiteX1" fmla="*/ 16024 w 94692"/>
                <a:gd name="connsiteY1" fmla="*/ 31797 h 30373"/>
                <a:gd name="connsiteX2" fmla="*/ 251 w 94692"/>
                <a:gd name="connsiteY2" fmla="*/ 16024 h 30373"/>
                <a:gd name="connsiteX3" fmla="*/ 16024 w 94692"/>
                <a:gd name="connsiteY3" fmla="*/ 251 h 30373"/>
                <a:gd name="connsiteX4" fmla="*/ 79115 w 94692"/>
                <a:gd name="connsiteY4" fmla="*/ 251 h 30373"/>
                <a:gd name="connsiteX5" fmla="*/ 94888 w 94692"/>
                <a:gd name="connsiteY5" fmla="*/ 16024 h 30373"/>
                <a:gd name="connsiteX6" fmla="*/ 79115 w 94692"/>
                <a:gd name="connsiteY6" fmla="*/ 31797 h 3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692" h="30373">
                  <a:moveTo>
                    <a:pt x="79115" y="31797"/>
                  </a:moveTo>
                  <a:lnTo>
                    <a:pt x="16024" y="31797"/>
                  </a:lnTo>
                  <a:cubicBezTo>
                    <a:pt x="7314" y="31797"/>
                    <a:pt x="251" y="24734"/>
                    <a:pt x="251" y="16024"/>
                  </a:cubicBezTo>
                  <a:cubicBezTo>
                    <a:pt x="251" y="7314"/>
                    <a:pt x="7314" y="251"/>
                    <a:pt x="16024" y="251"/>
                  </a:cubicBezTo>
                  <a:lnTo>
                    <a:pt x="79115" y="251"/>
                  </a:lnTo>
                  <a:cubicBezTo>
                    <a:pt x="87825" y="251"/>
                    <a:pt x="94888" y="7314"/>
                    <a:pt x="94888" y="16024"/>
                  </a:cubicBezTo>
                  <a:cubicBezTo>
                    <a:pt x="94888" y="24734"/>
                    <a:pt x="87825" y="31797"/>
                    <a:pt x="79115" y="31797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5" name="手繪多邊形: 圖案 144">
              <a:extLst>
                <a:ext uri="{FF2B5EF4-FFF2-40B4-BE49-F238E27FC236}">
                  <a16:creationId xmlns:a16="http://schemas.microsoft.com/office/drawing/2014/main" id="{10F9C834-87E1-4B2C-9A52-F2D25EE18152}"/>
                </a:ext>
              </a:extLst>
            </p:cNvPr>
            <p:cNvSpPr/>
            <p:nvPr/>
          </p:nvSpPr>
          <p:spPr>
            <a:xfrm>
              <a:off x="642367" y="1036496"/>
              <a:ext cx="87546" cy="87546"/>
            </a:xfrm>
            <a:custGeom>
              <a:avLst/>
              <a:gdLst>
                <a:gd name="connsiteX0" fmla="*/ 16019 w 87545"/>
                <a:gd name="connsiteY0" fmla="*/ 87371 h 87545"/>
                <a:gd name="connsiteX1" fmla="*/ 1454 w 87545"/>
                <a:gd name="connsiteY1" fmla="*/ 77635 h 87545"/>
                <a:gd name="connsiteX2" fmla="*/ 4867 w 87545"/>
                <a:gd name="connsiteY2" fmla="*/ 60446 h 87545"/>
                <a:gd name="connsiteX3" fmla="*/ 60637 w 87545"/>
                <a:gd name="connsiteY3" fmla="*/ 4683 h 87545"/>
                <a:gd name="connsiteX4" fmla="*/ 82747 w 87545"/>
                <a:gd name="connsiteY4" fmla="*/ 4871 h 87545"/>
                <a:gd name="connsiteX5" fmla="*/ 82942 w 87545"/>
                <a:gd name="connsiteY5" fmla="*/ 26981 h 87545"/>
                <a:gd name="connsiteX6" fmla="*/ 27172 w 87545"/>
                <a:gd name="connsiteY6" fmla="*/ 82751 h 87545"/>
                <a:gd name="connsiteX7" fmla="*/ 16019 w 87545"/>
                <a:gd name="connsiteY7" fmla="*/ 8737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16019" y="87371"/>
                  </a:moveTo>
                  <a:cubicBezTo>
                    <a:pt x="9641" y="87371"/>
                    <a:pt x="3890" y="83526"/>
                    <a:pt x="1454" y="77635"/>
                  </a:cubicBezTo>
                  <a:cubicBezTo>
                    <a:pt x="-989" y="71745"/>
                    <a:pt x="358" y="64961"/>
                    <a:pt x="4867" y="60446"/>
                  </a:cubicBezTo>
                  <a:lnTo>
                    <a:pt x="60637" y="4683"/>
                  </a:lnTo>
                  <a:cubicBezTo>
                    <a:pt x="66827" y="-1298"/>
                    <a:pt x="76661" y="-1215"/>
                    <a:pt x="82747" y="4871"/>
                  </a:cubicBezTo>
                  <a:cubicBezTo>
                    <a:pt x="88832" y="10957"/>
                    <a:pt x="88916" y="20790"/>
                    <a:pt x="82942" y="26981"/>
                  </a:cubicBezTo>
                  <a:lnTo>
                    <a:pt x="27172" y="82751"/>
                  </a:lnTo>
                  <a:cubicBezTo>
                    <a:pt x="24213" y="85710"/>
                    <a:pt x="20200" y="87371"/>
                    <a:pt x="16019" y="8737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6" name="手繪多邊形: 圖案 145">
              <a:extLst>
                <a:ext uri="{FF2B5EF4-FFF2-40B4-BE49-F238E27FC236}">
                  <a16:creationId xmlns:a16="http://schemas.microsoft.com/office/drawing/2014/main" id="{F329B25B-9BA9-4BB8-B3C4-A9EC9D11FF7A}"/>
                </a:ext>
              </a:extLst>
            </p:cNvPr>
            <p:cNvSpPr/>
            <p:nvPr/>
          </p:nvSpPr>
          <p:spPr>
            <a:xfrm>
              <a:off x="910025" y="1124077"/>
              <a:ext cx="30373" cy="94693"/>
            </a:xfrm>
            <a:custGeom>
              <a:avLst/>
              <a:gdLst>
                <a:gd name="connsiteX0" fmla="*/ 16024 w 30373"/>
                <a:gd name="connsiteY0" fmla="*/ 94881 h 94692"/>
                <a:gd name="connsiteX1" fmla="*/ 251 w 30373"/>
                <a:gd name="connsiteY1" fmla="*/ 79108 h 94692"/>
                <a:gd name="connsiteX2" fmla="*/ 251 w 30373"/>
                <a:gd name="connsiteY2" fmla="*/ 16017 h 94692"/>
                <a:gd name="connsiteX3" fmla="*/ 16024 w 30373"/>
                <a:gd name="connsiteY3" fmla="*/ 251 h 94692"/>
                <a:gd name="connsiteX4" fmla="*/ 31797 w 30373"/>
                <a:gd name="connsiteY4" fmla="*/ 16017 h 94692"/>
                <a:gd name="connsiteX5" fmla="*/ 31797 w 30373"/>
                <a:gd name="connsiteY5" fmla="*/ 79108 h 94692"/>
                <a:gd name="connsiteX6" fmla="*/ 16024 w 30373"/>
                <a:gd name="connsiteY6" fmla="*/ 94881 h 9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3" h="94692">
                  <a:moveTo>
                    <a:pt x="16024" y="94881"/>
                  </a:moveTo>
                  <a:cubicBezTo>
                    <a:pt x="7314" y="94881"/>
                    <a:pt x="251" y="87818"/>
                    <a:pt x="251" y="79108"/>
                  </a:cubicBezTo>
                  <a:lnTo>
                    <a:pt x="251" y="16017"/>
                  </a:lnTo>
                  <a:cubicBezTo>
                    <a:pt x="251" y="7307"/>
                    <a:pt x="7314" y="251"/>
                    <a:pt x="16024" y="251"/>
                  </a:cubicBezTo>
                  <a:cubicBezTo>
                    <a:pt x="24734" y="251"/>
                    <a:pt x="31797" y="7307"/>
                    <a:pt x="31797" y="16017"/>
                  </a:cubicBezTo>
                  <a:lnTo>
                    <a:pt x="31797" y="79108"/>
                  </a:lnTo>
                  <a:cubicBezTo>
                    <a:pt x="31797" y="87818"/>
                    <a:pt x="24734" y="94881"/>
                    <a:pt x="16024" y="9488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7" name="手繪多邊形: 圖案 146">
              <a:extLst>
                <a:ext uri="{FF2B5EF4-FFF2-40B4-BE49-F238E27FC236}">
                  <a16:creationId xmlns:a16="http://schemas.microsoft.com/office/drawing/2014/main" id="{17269645-25DE-42C2-9533-03BF6CEFE4F8}"/>
                </a:ext>
              </a:extLst>
            </p:cNvPr>
            <p:cNvSpPr/>
            <p:nvPr/>
          </p:nvSpPr>
          <p:spPr>
            <a:xfrm>
              <a:off x="1122114" y="1036496"/>
              <a:ext cx="87546" cy="87546"/>
            </a:xfrm>
            <a:custGeom>
              <a:avLst/>
              <a:gdLst>
                <a:gd name="connsiteX0" fmla="*/ 71598 w 87545"/>
                <a:gd name="connsiteY0" fmla="*/ 87371 h 87545"/>
                <a:gd name="connsiteX1" fmla="*/ 60453 w 87545"/>
                <a:gd name="connsiteY1" fmla="*/ 82751 h 87545"/>
                <a:gd name="connsiteX2" fmla="*/ 4683 w 87545"/>
                <a:gd name="connsiteY2" fmla="*/ 26981 h 87545"/>
                <a:gd name="connsiteX3" fmla="*/ 4871 w 87545"/>
                <a:gd name="connsiteY3" fmla="*/ 4871 h 87545"/>
                <a:gd name="connsiteX4" fmla="*/ 26981 w 87545"/>
                <a:gd name="connsiteY4" fmla="*/ 4683 h 87545"/>
                <a:gd name="connsiteX5" fmla="*/ 82751 w 87545"/>
                <a:gd name="connsiteY5" fmla="*/ 60446 h 87545"/>
                <a:gd name="connsiteX6" fmla="*/ 86171 w 87545"/>
                <a:gd name="connsiteY6" fmla="*/ 77635 h 87545"/>
                <a:gd name="connsiteX7" fmla="*/ 71598 w 87545"/>
                <a:gd name="connsiteY7" fmla="*/ 8737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71598" y="87371"/>
                  </a:moveTo>
                  <a:cubicBezTo>
                    <a:pt x="67418" y="87371"/>
                    <a:pt x="63405" y="85710"/>
                    <a:pt x="60453" y="82751"/>
                  </a:cubicBezTo>
                  <a:lnTo>
                    <a:pt x="4683" y="26981"/>
                  </a:lnTo>
                  <a:cubicBezTo>
                    <a:pt x="-1298" y="20790"/>
                    <a:pt x="-1215" y="10957"/>
                    <a:pt x="4871" y="4871"/>
                  </a:cubicBezTo>
                  <a:cubicBezTo>
                    <a:pt x="10957" y="-1215"/>
                    <a:pt x="20790" y="-1298"/>
                    <a:pt x="26981" y="4683"/>
                  </a:cubicBezTo>
                  <a:lnTo>
                    <a:pt x="82751" y="60446"/>
                  </a:lnTo>
                  <a:cubicBezTo>
                    <a:pt x="87260" y="64961"/>
                    <a:pt x="88606" y="71745"/>
                    <a:pt x="86171" y="77635"/>
                  </a:cubicBezTo>
                  <a:cubicBezTo>
                    <a:pt x="83728" y="83526"/>
                    <a:pt x="77977" y="87371"/>
                    <a:pt x="71598" y="8737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8" name="手繪多邊形: 圖案 147">
              <a:extLst>
                <a:ext uri="{FF2B5EF4-FFF2-40B4-BE49-F238E27FC236}">
                  <a16:creationId xmlns:a16="http://schemas.microsoft.com/office/drawing/2014/main" id="{0EA92805-18F1-446A-A4C0-C83B323E0CF1}"/>
                </a:ext>
              </a:extLst>
            </p:cNvPr>
            <p:cNvSpPr/>
            <p:nvPr/>
          </p:nvSpPr>
          <p:spPr>
            <a:xfrm>
              <a:off x="1209694" y="824408"/>
              <a:ext cx="110772" cy="30373"/>
            </a:xfrm>
            <a:custGeom>
              <a:avLst/>
              <a:gdLst>
                <a:gd name="connsiteX0" fmla="*/ 94881 w 110772"/>
                <a:gd name="connsiteY0" fmla="*/ 31797 h 30373"/>
                <a:gd name="connsiteX1" fmla="*/ 16024 w 110772"/>
                <a:gd name="connsiteY1" fmla="*/ 31797 h 30373"/>
                <a:gd name="connsiteX2" fmla="*/ 251 w 110772"/>
                <a:gd name="connsiteY2" fmla="*/ 16024 h 30373"/>
                <a:gd name="connsiteX3" fmla="*/ 16024 w 110772"/>
                <a:gd name="connsiteY3" fmla="*/ 251 h 30373"/>
                <a:gd name="connsiteX4" fmla="*/ 94881 w 110772"/>
                <a:gd name="connsiteY4" fmla="*/ 251 h 30373"/>
                <a:gd name="connsiteX5" fmla="*/ 110654 w 110772"/>
                <a:gd name="connsiteY5" fmla="*/ 16024 h 30373"/>
                <a:gd name="connsiteX6" fmla="*/ 94881 w 110772"/>
                <a:gd name="connsiteY6" fmla="*/ 31797 h 3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72" h="30373">
                  <a:moveTo>
                    <a:pt x="94881" y="31797"/>
                  </a:moveTo>
                  <a:lnTo>
                    <a:pt x="16024" y="31797"/>
                  </a:lnTo>
                  <a:cubicBezTo>
                    <a:pt x="7307" y="31797"/>
                    <a:pt x="251" y="24734"/>
                    <a:pt x="251" y="16024"/>
                  </a:cubicBezTo>
                  <a:cubicBezTo>
                    <a:pt x="251" y="7314"/>
                    <a:pt x="7307" y="251"/>
                    <a:pt x="16024" y="251"/>
                  </a:cubicBezTo>
                  <a:lnTo>
                    <a:pt x="94881" y="251"/>
                  </a:lnTo>
                  <a:cubicBezTo>
                    <a:pt x="103591" y="251"/>
                    <a:pt x="110654" y="7314"/>
                    <a:pt x="110654" y="16024"/>
                  </a:cubicBezTo>
                  <a:cubicBezTo>
                    <a:pt x="110654" y="24734"/>
                    <a:pt x="103591" y="31797"/>
                    <a:pt x="94881" y="31797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9" name="手繪多邊形: 圖案 148">
              <a:extLst>
                <a:ext uri="{FF2B5EF4-FFF2-40B4-BE49-F238E27FC236}">
                  <a16:creationId xmlns:a16="http://schemas.microsoft.com/office/drawing/2014/main" id="{9D64F483-534A-4683-A402-5C77D46A39F5}"/>
                </a:ext>
              </a:extLst>
            </p:cNvPr>
            <p:cNvSpPr/>
            <p:nvPr/>
          </p:nvSpPr>
          <p:spPr>
            <a:xfrm>
              <a:off x="1121924" y="556551"/>
              <a:ext cx="87546" cy="87546"/>
            </a:xfrm>
            <a:custGeom>
              <a:avLst/>
              <a:gdLst>
                <a:gd name="connsiteX0" fmla="*/ 16018 w 87545"/>
                <a:gd name="connsiteY0" fmla="*/ 87761 h 87545"/>
                <a:gd name="connsiteX1" fmla="*/ 1452 w 87545"/>
                <a:gd name="connsiteY1" fmla="*/ 78018 h 87545"/>
                <a:gd name="connsiteX2" fmla="*/ 4872 w 87545"/>
                <a:gd name="connsiteY2" fmla="*/ 60835 h 87545"/>
                <a:gd name="connsiteX3" fmla="*/ 60642 w 87545"/>
                <a:gd name="connsiteY3" fmla="*/ 5065 h 87545"/>
                <a:gd name="connsiteX4" fmla="*/ 75975 w 87545"/>
                <a:gd name="connsiteY4" fmla="*/ 766 h 87545"/>
                <a:gd name="connsiteX5" fmla="*/ 87239 w 87545"/>
                <a:gd name="connsiteY5" fmla="*/ 12030 h 87545"/>
                <a:gd name="connsiteX6" fmla="*/ 82940 w 87545"/>
                <a:gd name="connsiteY6" fmla="*/ 27370 h 87545"/>
                <a:gd name="connsiteX7" fmla="*/ 27170 w 87545"/>
                <a:gd name="connsiteY7" fmla="*/ 83134 h 87545"/>
                <a:gd name="connsiteX8" fmla="*/ 16018 w 87545"/>
                <a:gd name="connsiteY8" fmla="*/ 8776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545" h="87545">
                  <a:moveTo>
                    <a:pt x="16018" y="87761"/>
                  </a:moveTo>
                  <a:cubicBezTo>
                    <a:pt x="9646" y="87754"/>
                    <a:pt x="3895" y="83915"/>
                    <a:pt x="1452" y="78018"/>
                  </a:cubicBezTo>
                  <a:cubicBezTo>
                    <a:pt x="-990" y="72127"/>
                    <a:pt x="363" y="65344"/>
                    <a:pt x="4872" y="60835"/>
                  </a:cubicBezTo>
                  <a:lnTo>
                    <a:pt x="60642" y="5065"/>
                  </a:lnTo>
                  <a:cubicBezTo>
                    <a:pt x="64599" y="968"/>
                    <a:pt x="70462" y="-679"/>
                    <a:pt x="75975" y="766"/>
                  </a:cubicBezTo>
                  <a:cubicBezTo>
                    <a:pt x="81489" y="2211"/>
                    <a:pt x="85795" y="6517"/>
                    <a:pt x="87239" y="12030"/>
                  </a:cubicBezTo>
                  <a:cubicBezTo>
                    <a:pt x="88684" y="17544"/>
                    <a:pt x="87037" y="23406"/>
                    <a:pt x="82940" y="27370"/>
                  </a:cubicBezTo>
                  <a:lnTo>
                    <a:pt x="27170" y="83134"/>
                  </a:lnTo>
                  <a:cubicBezTo>
                    <a:pt x="24211" y="86093"/>
                    <a:pt x="20205" y="87754"/>
                    <a:pt x="16018" y="8776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0" name="手繪多邊形: 圖案 149">
              <a:extLst>
                <a:ext uri="{FF2B5EF4-FFF2-40B4-BE49-F238E27FC236}">
                  <a16:creationId xmlns:a16="http://schemas.microsoft.com/office/drawing/2014/main" id="{123E540D-7129-47C7-8AFC-109A0DB33605}"/>
                </a:ext>
              </a:extLst>
            </p:cNvPr>
            <p:cNvSpPr/>
            <p:nvPr/>
          </p:nvSpPr>
          <p:spPr>
            <a:xfrm>
              <a:off x="626136" y="540519"/>
              <a:ext cx="598529" cy="598529"/>
            </a:xfrm>
            <a:custGeom>
              <a:avLst/>
              <a:gdLst>
                <a:gd name="connsiteX0" fmla="*/ 599582 w 598528"/>
                <a:gd name="connsiteY0" fmla="*/ 299913 h 598528"/>
                <a:gd name="connsiteX1" fmla="*/ 299913 w 598528"/>
                <a:gd name="connsiteY1" fmla="*/ 599575 h 598528"/>
                <a:gd name="connsiteX2" fmla="*/ 251 w 598528"/>
                <a:gd name="connsiteY2" fmla="*/ 299913 h 598528"/>
                <a:gd name="connsiteX3" fmla="*/ 299913 w 598528"/>
                <a:gd name="connsiteY3" fmla="*/ 251 h 598528"/>
                <a:gd name="connsiteX4" fmla="*/ 599582 w 598528"/>
                <a:gd name="connsiteY4" fmla="*/ 299913 h 59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8528" h="598528">
                  <a:moveTo>
                    <a:pt x="599582" y="299913"/>
                  </a:moveTo>
                  <a:cubicBezTo>
                    <a:pt x="599582" y="465416"/>
                    <a:pt x="465416" y="599575"/>
                    <a:pt x="299913" y="599575"/>
                  </a:cubicBezTo>
                  <a:cubicBezTo>
                    <a:pt x="134411" y="599575"/>
                    <a:pt x="251" y="465416"/>
                    <a:pt x="251" y="299913"/>
                  </a:cubicBezTo>
                  <a:cubicBezTo>
                    <a:pt x="251" y="134411"/>
                    <a:pt x="134411" y="251"/>
                    <a:pt x="299913" y="251"/>
                  </a:cubicBezTo>
                  <a:cubicBezTo>
                    <a:pt x="465416" y="251"/>
                    <a:pt x="599582" y="134411"/>
                    <a:pt x="599582" y="299913"/>
                  </a:cubicBezTo>
                  <a:close/>
                </a:path>
              </a:pathLst>
            </a:custGeom>
            <a:solidFill>
              <a:srgbClr val="0088CC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>
                <a:solidFill>
                  <a:srgbClr val="0088CC"/>
                </a:solidFill>
              </a:endParaRPr>
            </a:p>
          </p:txBody>
        </p:sp>
        <p:sp>
          <p:nvSpPr>
            <p:cNvPr id="151" name="手繪多邊形: 圖案 150">
              <a:extLst>
                <a:ext uri="{FF2B5EF4-FFF2-40B4-BE49-F238E27FC236}">
                  <a16:creationId xmlns:a16="http://schemas.microsoft.com/office/drawing/2014/main" id="{A9B0F0AE-39DE-42AD-A668-F8E47C91F8A3}"/>
                </a:ext>
              </a:extLst>
            </p:cNvPr>
            <p:cNvSpPr/>
            <p:nvPr/>
          </p:nvSpPr>
          <p:spPr>
            <a:xfrm>
              <a:off x="924709" y="665605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31 w 128638"/>
                <a:gd name="connsiteY1" fmla="*/ 127508 h 128638"/>
                <a:gd name="connsiteX2" fmla="*/ 1340 w 128638"/>
                <a:gd name="connsiteY2" fmla="*/ 64424 h 128638"/>
                <a:gd name="connsiteX3" fmla="*/ 64431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71" y="127508"/>
                    <a:pt x="64431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31" y="1340"/>
                  </a:cubicBezTo>
                  <a:cubicBezTo>
                    <a:pt x="99271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2" name="手繪多邊形: 圖案 151">
              <a:extLst>
                <a:ext uri="{FF2B5EF4-FFF2-40B4-BE49-F238E27FC236}">
                  <a16:creationId xmlns:a16="http://schemas.microsoft.com/office/drawing/2014/main" id="{055F18CA-7D17-451F-A6E8-C634AB00CF57}"/>
                </a:ext>
              </a:extLst>
            </p:cNvPr>
            <p:cNvSpPr/>
            <p:nvPr/>
          </p:nvSpPr>
          <p:spPr>
            <a:xfrm>
              <a:off x="735450" y="728689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0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8" y="95970"/>
                    <a:pt x="48651" y="95970"/>
                  </a:cubicBezTo>
                  <a:cubicBezTo>
                    <a:pt x="22522" y="95970"/>
                    <a:pt x="1340" y="74788"/>
                    <a:pt x="1340" y="48658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8" y="1340"/>
                    <a:pt x="95970" y="22522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3" name="手繪多邊形: 圖案 152">
              <a:extLst>
                <a:ext uri="{FF2B5EF4-FFF2-40B4-BE49-F238E27FC236}">
                  <a16:creationId xmlns:a16="http://schemas.microsoft.com/office/drawing/2014/main" id="{5A4C60B5-8AD4-4957-92AA-19BF624F4DC8}"/>
                </a:ext>
              </a:extLst>
            </p:cNvPr>
            <p:cNvSpPr/>
            <p:nvPr/>
          </p:nvSpPr>
          <p:spPr>
            <a:xfrm>
              <a:off x="877398" y="870638"/>
              <a:ext cx="96479" cy="96479"/>
            </a:xfrm>
            <a:custGeom>
              <a:avLst/>
              <a:gdLst>
                <a:gd name="connsiteX0" fmla="*/ 95970 w 96479"/>
                <a:gd name="connsiteY0" fmla="*/ 48651 h 96479"/>
                <a:gd name="connsiteX1" fmla="*/ 48651 w 96479"/>
                <a:gd name="connsiteY1" fmla="*/ 95970 h 96479"/>
                <a:gd name="connsiteX2" fmla="*/ 1340 w 96479"/>
                <a:gd name="connsiteY2" fmla="*/ 48651 h 96479"/>
                <a:gd name="connsiteX3" fmla="*/ 48651 w 96479"/>
                <a:gd name="connsiteY3" fmla="*/ 1340 h 96479"/>
                <a:gd name="connsiteX4" fmla="*/ 95970 w 96479"/>
                <a:gd name="connsiteY4" fmla="*/ 48651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1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1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1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4" name="手繪多邊形: 圖案 153">
              <a:extLst>
                <a:ext uri="{FF2B5EF4-FFF2-40B4-BE49-F238E27FC236}">
                  <a16:creationId xmlns:a16="http://schemas.microsoft.com/office/drawing/2014/main" id="{9D4D73AE-AA90-40CD-BB40-7D36EAC61AE4}"/>
                </a:ext>
              </a:extLst>
            </p:cNvPr>
            <p:cNvSpPr/>
            <p:nvPr/>
          </p:nvSpPr>
          <p:spPr>
            <a:xfrm>
              <a:off x="735450" y="902264"/>
              <a:ext cx="33946" cy="33946"/>
            </a:xfrm>
            <a:custGeom>
              <a:avLst/>
              <a:gdLst>
                <a:gd name="connsiteX0" fmla="*/ 17113 w 33946"/>
                <a:gd name="connsiteY0" fmla="*/ 32798 h 33946"/>
                <a:gd name="connsiteX1" fmla="*/ 11118 w 33946"/>
                <a:gd name="connsiteY1" fmla="*/ 31534 h 33946"/>
                <a:gd name="connsiteX2" fmla="*/ 5911 w 33946"/>
                <a:gd name="connsiteY2" fmla="*/ 28226 h 33946"/>
                <a:gd name="connsiteX3" fmla="*/ 2603 w 33946"/>
                <a:gd name="connsiteY3" fmla="*/ 23020 h 33946"/>
                <a:gd name="connsiteX4" fmla="*/ 1340 w 33946"/>
                <a:gd name="connsiteY4" fmla="*/ 17025 h 33946"/>
                <a:gd name="connsiteX5" fmla="*/ 5911 w 33946"/>
                <a:gd name="connsiteY5" fmla="*/ 5830 h 33946"/>
                <a:gd name="connsiteX6" fmla="*/ 11118 w 33946"/>
                <a:gd name="connsiteY6" fmla="*/ 2515 h 33946"/>
                <a:gd name="connsiteX7" fmla="*/ 28307 w 33946"/>
                <a:gd name="connsiteY7" fmla="*/ 5830 h 33946"/>
                <a:gd name="connsiteX8" fmla="*/ 32886 w 33946"/>
                <a:gd name="connsiteY8" fmla="*/ 17025 h 33946"/>
                <a:gd name="connsiteX9" fmla="*/ 31622 w 33946"/>
                <a:gd name="connsiteY9" fmla="*/ 23020 h 33946"/>
                <a:gd name="connsiteX10" fmla="*/ 28307 w 33946"/>
                <a:gd name="connsiteY10" fmla="*/ 28226 h 33946"/>
                <a:gd name="connsiteX11" fmla="*/ 17113 w 33946"/>
                <a:gd name="connsiteY11" fmla="*/ 32798 h 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46" h="33946">
                  <a:moveTo>
                    <a:pt x="17113" y="32798"/>
                  </a:moveTo>
                  <a:cubicBezTo>
                    <a:pt x="15047" y="32777"/>
                    <a:pt x="13016" y="32344"/>
                    <a:pt x="11118" y="31534"/>
                  </a:cubicBezTo>
                  <a:cubicBezTo>
                    <a:pt x="9205" y="30739"/>
                    <a:pt x="7447" y="29615"/>
                    <a:pt x="5911" y="28226"/>
                  </a:cubicBezTo>
                  <a:cubicBezTo>
                    <a:pt x="4488" y="26719"/>
                    <a:pt x="3364" y="24953"/>
                    <a:pt x="2603" y="23020"/>
                  </a:cubicBezTo>
                  <a:cubicBezTo>
                    <a:pt x="1794" y="21122"/>
                    <a:pt x="1361" y="19091"/>
                    <a:pt x="1340" y="17025"/>
                  </a:cubicBezTo>
                  <a:cubicBezTo>
                    <a:pt x="1403" y="12851"/>
                    <a:pt x="3036" y="8852"/>
                    <a:pt x="5911" y="5830"/>
                  </a:cubicBezTo>
                  <a:cubicBezTo>
                    <a:pt x="7447" y="4435"/>
                    <a:pt x="9205" y="3318"/>
                    <a:pt x="11118" y="2515"/>
                  </a:cubicBezTo>
                  <a:cubicBezTo>
                    <a:pt x="17001" y="135"/>
                    <a:pt x="23729" y="1434"/>
                    <a:pt x="28307" y="5830"/>
                  </a:cubicBezTo>
                  <a:cubicBezTo>
                    <a:pt x="31190" y="8852"/>
                    <a:pt x="32823" y="12851"/>
                    <a:pt x="32886" y="17025"/>
                  </a:cubicBezTo>
                  <a:cubicBezTo>
                    <a:pt x="32858" y="19091"/>
                    <a:pt x="32432" y="21122"/>
                    <a:pt x="31622" y="23020"/>
                  </a:cubicBezTo>
                  <a:cubicBezTo>
                    <a:pt x="30862" y="24953"/>
                    <a:pt x="29731" y="26719"/>
                    <a:pt x="28307" y="28226"/>
                  </a:cubicBezTo>
                  <a:cubicBezTo>
                    <a:pt x="25285" y="31102"/>
                    <a:pt x="21286" y="32735"/>
                    <a:pt x="17113" y="3279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5" name="手繪多邊形: 圖案 154">
              <a:extLst>
                <a:ext uri="{FF2B5EF4-FFF2-40B4-BE49-F238E27FC236}">
                  <a16:creationId xmlns:a16="http://schemas.microsoft.com/office/drawing/2014/main" id="{FF7A39CD-196A-437A-9828-70A576174669}"/>
                </a:ext>
              </a:extLst>
            </p:cNvPr>
            <p:cNvSpPr/>
            <p:nvPr/>
          </p:nvSpPr>
          <p:spPr>
            <a:xfrm>
              <a:off x="814307" y="996894"/>
              <a:ext cx="33946" cy="33946"/>
            </a:xfrm>
            <a:custGeom>
              <a:avLst/>
              <a:gdLst>
                <a:gd name="connsiteX0" fmla="*/ 17113 w 33946"/>
                <a:gd name="connsiteY0" fmla="*/ 32798 h 33946"/>
                <a:gd name="connsiteX1" fmla="*/ 11118 w 33946"/>
                <a:gd name="connsiteY1" fmla="*/ 31541 h 33946"/>
                <a:gd name="connsiteX2" fmla="*/ 5911 w 33946"/>
                <a:gd name="connsiteY2" fmla="*/ 28226 h 33946"/>
                <a:gd name="connsiteX3" fmla="*/ 2603 w 33946"/>
                <a:gd name="connsiteY3" fmla="*/ 23020 h 33946"/>
                <a:gd name="connsiteX4" fmla="*/ 1340 w 33946"/>
                <a:gd name="connsiteY4" fmla="*/ 17025 h 33946"/>
                <a:gd name="connsiteX5" fmla="*/ 5911 w 33946"/>
                <a:gd name="connsiteY5" fmla="*/ 5830 h 33946"/>
                <a:gd name="connsiteX6" fmla="*/ 11118 w 33946"/>
                <a:gd name="connsiteY6" fmla="*/ 2515 h 33946"/>
                <a:gd name="connsiteX7" fmla="*/ 28307 w 33946"/>
                <a:gd name="connsiteY7" fmla="*/ 5830 h 33946"/>
                <a:gd name="connsiteX8" fmla="*/ 32886 w 33946"/>
                <a:gd name="connsiteY8" fmla="*/ 17025 h 33946"/>
                <a:gd name="connsiteX9" fmla="*/ 31622 w 33946"/>
                <a:gd name="connsiteY9" fmla="*/ 23020 h 33946"/>
                <a:gd name="connsiteX10" fmla="*/ 28307 w 33946"/>
                <a:gd name="connsiteY10" fmla="*/ 28226 h 33946"/>
                <a:gd name="connsiteX11" fmla="*/ 17113 w 33946"/>
                <a:gd name="connsiteY11" fmla="*/ 32798 h 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46" h="33946">
                  <a:moveTo>
                    <a:pt x="17113" y="32798"/>
                  </a:moveTo>
                  <a:cubicBezTo>
                    <a:pt x="15054" y="32777"/>
                    <a:pt x="13016" y="32344"/>
                    <a:pt x="11118" y="31541"/>
                  </a:cubicBezTo>
                  <a:cubicBezTo>
                    <a:pt x="9205" y="30739"/>
                    <a:pt x="7447" y="29615"/>
                    <a:pt x="5911" y="28226"/>
                  </a:cubicBezTo>
                  <a:cubicBezTo>
                    <a:pt x="4488" y="26719"/>
                    <a:pt x="3364" y="24953"/>
                    <a:pt x="2603" y="23020"/>
                  </a:cubicBezTo>
                  <a:cubicBezTo>
                    <a:pt x="1794" y="21129"/>
                    <a:pt x="1368" y="19091"/>
                    <a:pt x="1340" y="17025"/>
                  </a:cubicBezTo>
                  <a:cubicBezTo>
                    <a:pt x="1403" y="12851"/>
                    <a:pt x="3036" y="8852"/>
                    <a:pt x="5911" y="5830"/>
                  </a:cubicBezTo>
                  <a:cubicBezTo>
                    <a:pt x="7447" y="4442"/>
                    <a:pt x="9205" y="3318"/>
                    <a:pt x="11118" y="2515"/>
                  </a:cubicBezTo>
                  <a:cubicBezTo>
                    <a:pt x="17001" y="135"/>
                    <a:pt x="23736" y="1434"/>
                    <a:pt x="28307" y="5830"/>
                  </a:cubicBezTo>
                  <a:cubicBezTo>
                    <a:pt x="31190" y="8852"/>
                    <a:pt x="32823" y="12851"/>
                    <a:pt x="32886" y="17025"/>
                  </a:cubicBezTo>
                  <a:cubicBezTo>
                    <a:pt x="32858" y="19091"/>
                    <a:pt x="32432" y="21129"/>
                    <a:pt x="31622" y="23020"/>
                  </a:cubicBezTo>
                  <a:cubicBezTo>
                    <a:pt x="30862" y="24953"/>
                    <a:pt x="29738" y="26719"/>
                    <a:pt x="28307" y="28226"/>
                  </a:cubicBezTo>
                  <a:cubicBezTo>
                    <a:pt x="25285" y="31109"/>
                    <a:pt x="21286" y="32742"/>
                    <a:pt x="17113" y="3279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6" name="手繪多邊形: 圖案 155">
              <a:extLst>
                <a:ext uri="{FF2B5EF4-FFF2-40B4-BE49-F238E27FC236}">
                  <a16:creationId xmlns:a16="http://schemas.microsoft.com/office/drawing/2014/main" id="{8EFE2D93-447C-4B1D-95D1-4AE0388A5E78}"/>
                </a:ext>
              </a:extLst>
            </p:cNvPr>
            <p:cNvSpPr/>
            <p:nvPr/>
          </p:nvSpPr>
          <p:spPr>
            <a:xfrm>
              <a:off x="877398" y="381709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0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8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7" name="手繪多邊形: 圖案 156">
              <a:extLst>
                <a:ext uri="{FF2B5EF4-FFF2-40B4-BE49-F238E27FC236}">
                  <a16:creationId xmlns:a16="http://schemas.microsoft.com/office/drawing/2014/main" id="{75019469-DC63-4089-BE4C-C17A057CADE5}"/>
                </a:ext>
              </a:extLst>
            </p:cNvPr>
            <p:cNvSpPr/>
            <p:nvPr/>
          </p:nvSpPr>
          <p:spPr>
            <a:xfrm>
              <a:off x="549359" y="463741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8" name="手繪多邊形: 圖案 157">
              <a:extLst>
                <a:ext uri="{FF2B5EF4-FFF2-40B4-BE49-F238E27FC236}">
                  <a16:creationId xmlns:a16="http://schemas.microsoft.com/office/drawing/2014/main" id="{527D21D2-BD73-48C6-B4B7-BD67EBB2C503}"/>
                </a:ext>
              </a:extLst>
            </p:cNvPr>
            <p:cNvSpPr/>
            <p:nvPr/>
          </p:nvSpPr>
          <p:spPr>
            <a:xfrm>
              <a:off x="483099" y="799660"/>
              <a:ext cx="80399" cy="80399"/>
            </a:xfrm>
            <a:custGeom>
              <a:avLst/>
              <a:gdLst>
                <a:gd name="connsiteX0" fmla="*/ 80197 w 80399"/>
                <a:gd name="connsiteY0" fmla="*/ 40772 h 80399"/>
                <a:gd name="connsiteX1" fmla="*/ 40772 w 80399"/>
                <a:gd name="connsiteY1" fmla="*/ 80204 h 80399"/>
                <a:gd name="connsiteX2" fmla="*/ 1340 w 80399"/>
                <a:gd name="connsiteY2" fmla="*/ 40772 h 80399"/>
                <a:gd name="connsiteX3" fmla="*/ 40772 w 80399"/>
                <a:gd name="connsiteY3" fmla="*/ 1340 h 80399"/>
                <a:gd name="connsiteX4" fmla="*/ 80197 w 80399"/>
                <a:gd name="connsiteY4" fmla="*/ 40772 h 8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99" h="80399">
                  <a:moveTo>
                    <a:pt x="80197" y="40772"/>
                  </a:moveTo>
                  <a:cubicBezTo>
                    <a:pt x="80197" y="62547"/>
                    <a:pt x="62547" y="80204"/>
                    <a:pt x="40772" y="80204"/>
                  </a:cubicBezTo>
                  <a:cubicBezTo>
                    <a:pt x="18990" y="80204"/>
                    <a:pt x="1340" y="62547"/>
                    <a:pt x="1340" y="40772"/>
                  </a:cubicBezTo>
                  <a:cubicBezTo>
                    <a:pt x="1340" y="18997"/>
                    <a:pt x="18990" y="1340"/>
                    <a:pt x="40772" y="1340"/>
                  </a:cubicBezTo>
                  <a:cubicBezTo>
                    <a:pt x="62547" y="1340"/>
                    <a:pt x="80197" y="18997"/>
                    <a:pt x="80197" y="40772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9" name="手繪多邊形: 圖案 158">
              <a:extLst>
                <a:ext uri="{FF2B5EF4-FFF2-40B4-BE49-F238E27FC236}">
                  <a16:creationId xmlns:a16="http://schemas.microsoft.com/office/drawing/2014/main" id="{136E6AFA-CA0A-4548-B063-886C6BBE9C81}"/>
                </a:ext>
              </a:extLst>
            </p:cNvPr>
            <p:cNvSpPr/>
            <p:nvPr/>
          </p:nvSpPr>
          <p:spPr>
            <a:xfrm>
              <a:off x="549359" y="1088274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60" name="手繪多邊形: 圖案 159">
              <a:extLst>
                <a:ext uri="{FF2B5EF4-FFF2-40B4-BE49-F238E27FC236}">
                  <a16:creationId xmlns:a16="http://schemas.microsoft.com/office/drawing/2014/main" id="{279AAC3B-F13B-4B3D-A570-1345D0569BAE}"/>
                </a:ext>
              </a:extLst>
            </p:cNvPr>
            <p:cNvSpPr/>
            <p:nvPr/>
          </p:nvSpPr>
          <p:spPr>
            <a:xfrm>
              <a:off x="877398" y="1201845"/>
              <a:ext cx="96479" cy="96479"/>
            </a:xfrm>
            <a:custGeom>
              <a:avLst/>
              <a:gdLst>
                <a:gd name="connsiteX0" fmla="*/ 95970 w 96479"/>
                <a:gd name="connsiteY0" fmla="*/ 48651 h 96479"/>
                <a:gd name="connsiteX1" fmla="*/ 48651 w 96479"/>
                <a:gd name="connsiteY1" fmla="*/ 95970 h 96479"/>
                <a:gd name="connsiteX2" fmla="*/ 1340 w 96479"/>
                <a:gd name="connsiteY2" fmla="*/ 48651 h 96479"/>
                <a:gd name="connsiteX3" fmla="*/ 48651 w 96479"/>
                <a:gd name="connsiteY3" fmla="*/ 1340 h 96479"/>
                <a:gd name="connsiteX4" fmla="*/ 95970 w 96479"/>
                <a:gd name="connsiteY4" fmla="*/ 48651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1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1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1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61" name="手繪多邊形: 圖案 160">
              <a:extLst>
                <a:ext uri="{FF2B5EF4-FFF2-40B4-BE49-F238E27FC236}">
                  <a16:creationId xmlns:a16="http://schemas.microsoft.com/office/drawing/2014/main" id="{3EEE4D99-51D5-4666-9586-83082B87213B}"/>
                </a:ext>
              </a:extLst>
            </p:cNvPr>
            <p:cNvSpPr/>
            <p:nvPr/>
          </p:nvSpPr>
          <p:spPr>
            <a:xfrm>
              <a:off x="1173891" y="1088274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162" name="手繪多邊形: 圖案 161">
              <a:extLst>
                <a:ext uri="{FF2B5EF4-FFF2-40B4-BE49-F238E27FC236}">
                  <a16:creationId xmlns:a16="http://schemas.microsoft.com/office/drawing/2014/main" id="{0EA925E7-0E1E-4DEB-A29C-B497BB3AE4C2}"/>
                </a:ext>
              </a:extLst>
            </p:cNvPr>
            <p:cNvSpPr/>
            <p:nvPr/>
          </p:nvSpPr>
          <p:spPr>
            <a:xfrm>
              <a:off x="1303235" y="791774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7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8" y="95977"/>
                    <a:pt x="48651" y="95977"/>
                  </a:cubicBezTo>
                  <a:cubicBezTo>
                    <a:pt x="22522" y="95977"/>
                    <a:pt x="1340" y="74788"/>
                    <a:pt x="1340" y="48658"/>
                  </a:cubicBezTo>
                  <a:cubicBezTo>
                    <a:pt x="1340" y="22529"/>
                    <a:pt x="22522" y="1340"/>
                    <a:pt x="48651" y="1340"/>
                  </a:cubicBezTo>
                  <a:cubicBezTo>
                    <a:pt x="74788" y="1340"/>
                    <a:pt x="95970" y="22529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63" name="手繪多邊形: 圖案 162">
              <a:extLst>
                <a:ext uri="{FF2B5EF4-FFF2-40B4-BE49-F238E27FC236}">
                  <a16:creationId xmlns:a16="http://schemas.microsoft.com/office/drawing/2014/main" id="{4DB1316C-751F-4749-B201-BB576B3FF4A6}"/>
                </a:ext>
              </a:extLst>
            </p:cNvPr>
            <p:cNvSpPr/>
            <p:nvPr/>
          </p:nvSpPr>
          <p:spPr>
            <a:xfrm>
              <a:off x="1173891" y="463741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grpSp>
        <p:nvGrpSpPr>
          <p:cNvPr id="164" name="圖形 15">
            <a:extLst>
              <a:ext uri="{FF2B5EF4-FFF2-40B4-BE49-F238E27FC236}">
                <a16:creationId xmlns:a16="http://schemas.microsoft.com/office/drawing/2014/main" id="{BA70C448-7A8E-4E09-939D-4574126E5D49}"/>
              </a:ext>
            </a:extLst>
          </p:cNvPr>
          <p:cNvGrpSpPr/>
          <p:nvPr/>
        </p:nvGrpSpPr>
        <p:grpSpPr>
          <a:xfrm rot="10800000">
            <a:off x="11200620" y="732808"/>
            <a:ext cx="1414893" cy="1414893"/>
            <a:chOff x="483099" y="381709"/>
            <a:chExt cx="916615" cy="916615"/>
          </a:xfrm>
        </p:grpSpPr>
        <p:sp>
          <p:nvSpPr>
            <p:cNvPr id="165" name="手繪多邊形: 圖案 164">
              <a:extLst>
                <a:ext uri="{FF2B5EF4-FFF2-40B4-BE49-F238E27FC236}">
                  <a16:creationId xmlns:a16="http://schemas.microsoft.com/office/drawing/2014/main" id="{F97835B3-C4AD-452C-99FF-0F933B05BE81}"/>
                </a:ext>
              </a:extLst>
            </p:cNvPr>
            <p:cNvSpPr/>
            <p:nvPr/>
          </p:nvSpPr>
          <p:spPr>
            <a:xfrm>
              <a:off x="910025" y="461655"/>
              <a:ext cx="30373" cy="94693"/>
            </a:xfrm>
            <a:custGeom>
              <a:avLst/>
              <a:gdLst>
                <a:gd name="connsiteX0" fmla="*/ 16024 w 30373"/>
                <a:gd name="connsiteY0" fmla="*/ 94881 h 94692"/>
                <a:gd name="connsiteX1" fmla="*/ 251 w 30373"/>
                <a:gd name="connsiteY1" fmla="*/ 79115 h 94692"/>
                <a:gd name="connsiteX2" fmla="*/ 251 w 30373"/>
                <a:gd name="connsiteY2" fmla="*/ 16024 h 94692"/>
                <a:gd name="connsiteX3" fmla="*/ 16024 w 30373"/>
                <a:gd name="connsiteY3" fmla="*/ 251 h 94692"/>
                <a:gd name="connsiteX4" fmla="*/ 31797 w 30373"/>
                <a:gd name="connsiteY4" fmla="*/ 16024 h 94692"/>
                <a:gd name="connsiteX5" fmla="*/ 31797 w 30373"/>
                <a:gd name="connsiteY5" fmla="*/ 79115 h 94692"/>
                <a:gd name="connsiteX6" fmla="*/ 16024 w 30373"/>
                <a:gd name="connsiteY6" fmla="*/ 94881 h 9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3" h="94692">
                  <a:moveTo>
                    <a:pt x="16024" y="94881"/>
                  </a:moveTo>
                  <a:cubicBezTo>
                    <a:pt x="7314" y="94881"/>
                    <a:pt x="251" y="87825"/>
                    <a:pt x="251" y="79115"/>
                  </a:cubicBezTo>
                  <a:lnTo>
                    <a:pt x="251" y="16024"/>
                  </a:lnTo>
                  <a:cubicBezTo>
                    <a:pt x="251" y="7314"/>
                    <a:pt x="7314" y="251"/>
                    <a:pt x="16024" y="251"/>
                  </a:cubicBezTo>
                  <a:cubicBezTo>
                    <a:pt x="24734" y="251"/>
                    <a:pt x="31797" y="7314"/>
                    <a:pt x="31797" y="16024"/>
                  </a:cubicBezTo>
                  <a:lnTo>
                    <a:pt x="31797" y="79115"/>
                  </a:lnTo>
                  <a:cubicBezTo>
                    <a:pt x="31797" y="87825"/>
                    <a:pt x="24734" y="94881"/>
                    <a:pt x="16024" y="9488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66" name="手繪多邊形: 圖案 165">
              <a:extLst>
                <a:ext uri="{FF2B5EF4-FFF2-40B4-BE49-F238E27FC236}">
                  <a16:creationId xmlns:a16="http://schemas.microsoft.com/office/drawing/2014/main" id="{A2604BF3-7335-4AEF-88B1-8F98D3A7A449}"/>
                </a:ext>
              </a:extLst>
            </p:cNvPr>
            <p:cNvSpPr/>
            <p:nvPr/>
          </p:nvSpPr>
          <p:spPr>
            <a:xfrm>
              <a:off x="642557" y="556940"/>
              <a:ext cx="87546" cy="87546"/>
            </a:xfrm>
            <a:custGeom>
              <a:avLst/>
              <a:gdLst>
                <a:gd name="connsiteX0" fmla="*/ 71599 w 87545"/>
                <a:gd name="connsiteY0" fmla="*/ 87372 h 87545"/>
                <a:gd name="connsiteX1" fmla="*/ 60447 w 87545"/>
                <a:gd name="connsiteY1" fmla="*/ 82745 h 87545"/>
                <a:gd name="connsiteX2" fmla="*/ 4677 w 87545"/>
                <a:gd name="connsiteY2" fmla="*/ 26982 h 87545"/>
                <a:gd name="connsiteX3" fmla="*/ 4872 w 87545"/>
                <a:gd name="connsiteY3" fmla="*/ 4872 h 87545"/>
                <a:gd name="connsiteX4" fmla="*/ 26982 w 87545"/>
                <a:gd name="connsiteY4" fmla="*/ 4677 h 87545"/>
                <a:gd name="connsiteX5" fmla="*/ 82752 w 87545"/>
                <a:gd name="connsiteY5" fmla="*/ 60447 h 87545"/>
                <a:gd name="connsiteX6" fmla="*/ 86165 w 87545"/>
                <a:gd name="connsiteY6" fmla="*/ 77629 h 87545"/>
                <a:gd name="connsiteX7" fmla="*/ 71599 w 87545"/>
                <a:gd name="connsiteY7" fmla="*/ 87372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71599" y="87372"/>
                  </a:moveTo>
                  <a:cubicBezTo>
                    <a:pt x="67419" y="87365"/>
                    <a:pt x="63406" y="85704"/>
                    <a:pt x="60447" y="82745"/>
                  </a:cubicBezTo>
                  <a:lnTo>
                    <a:pt x="4677" y="26982"/>
                  </a:lnTo>
                  <a:cubicBezTo>
                    <a:pt x="-1298" y="20791"/>
                    <a:pt x="-1214" y="10951"/>
                    <a:pt x="4872" y="4872"/>
                  </a:cubicBezTo>
                  <a:cubicBezTo>
                    <a:pt x="10958" y="-1214"/>
                    <a:pt x="20791" y="-1298"/>
                    <a:pt x="26982" y="4677"/>
                  </a:cubicBezTo>
                  <a:lnTo>
                    <a:pt x="82752" y="60447"/>
                  </a:lnTo>
                  <a:cubicBezTo>
                    <a:pt x="87260" y="64955"/>
                    <a:pt x="88607" y="71739"/>
                    <a:pt x="86165" y="77629"/>
                  </a:cubicBezTo>
                  <a:cubicBezTo>
                    <a:pt x="83729" y="83527"/>
                    <a:pt x="77978" y="87365"/>
                    <a:pt x="71599" y="87372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67" name="手繪多邊形: 圖案 166">
              <a:extLst>
                <a:ext uri="{FF2B5EF4-FFF2-40B4-BE49-F238E27FC236}">
                  <a16:creationId xmlns:a16="http://schemas.microsoft.com/office/drawing/2014/main" id="{BD83A468-455E-475E-9C91-E8708C5BBC23}"/>
                </a:ext>
              </a:extLst>
            </p:cNvPr>
            <p:cNvSpPr/>
            <p:nvPr/>
          </p:nvSpPr>
          <p:spPr>
            <a:xfrm>
              <a:off x="547272" y="824408"/>
              <a:ext cx="94693" cy="30373"/>
            </a:xfrm>
            <a:custGeom>
              <a:avLst/>
              <a:gdLst>
                <a:gd name="connsiteX0" fmla="*/ 79115 w 94692"/>
                <a:gd name="connsiteY0" fmla="*/ 31797 h 30373"/>
                <a:gd name="connsiteX1" fmla="*/ 16024 w 94692"/>
                <a:gd name="connsiteY1" fmla="*/ 31797 h 30373"/>
                <a:gd name="connsiteX2" fmla="*/ 251 w 94692"/>
                <a:gd name="connsiteY2" fmla="*/ 16024 h 30373"/>
                <a:gd name="connsiteX3" fmla="*/ 16024 w 94692"/>
                <a:gd name="connsiteY3" fmla="*/ 251 h 30373"/>
                <a:gd name="connsiteX4" fmla="*/ 79115 w 94692"/>
                <a:gd name="connsiteY4" fmla="*/ 251 h 30373"/>
                <a:gd name="connsiteX5" fmla="*/ 94888 w 94692"/>
                <a:gd name="connsiteY5" fmla="*/ 16024 h 30373"/>
                <a:gd name="connsiteX6" fmla="*/ 79115 w 94692"/>
                <a:gd name="connsiteY6" fmla="*/ 31797 h 3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692" h="30373">
                  <a:moveTo>
                    <a:pt x="79115" y="31797"/>
                  </a:moveTo>
                  <a:lnTo>
                    <a:pt x="16024" y="31797"/>
                  </a:lnTo>
                  <a:cubicBezTo>
                    <a:pt x="7314" y="31797"/>
                    <a:pt x="251" y="24734"/>
                    <a:pt x="251" y="16024"/>
                  </a:cubicBezTo>
                  <a:cubicBezTo>
                    <a:pt x="251" y="7314"/>
                    <a:pt x="7314" y="251"/>
                    <a:pt x="16024" y="251"/>
                  </a:cubicBezTo>
                  <a:lnTo>
                    <a:pt x="79115" y="251"/>
                  </a:lnTo>
                  <a:cubicBezTo>
                    <a:pt x="87825" y="251"/>
                    <a:pt x="94888" y="7314"/>
                    <a:pt x="94888" y="16024"/>
                  </a:cubicBezTo>
                  <a:cubicBezTo>
                    <a:pt x="94888" y="24734"/>
                    <a:pt x="87825" y="31797"/>
                    <a:pt x="79115" y="31797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68" name="手繪多邊形: 圖案 167">
              <a:extLst>
                <a:ext uri="{FF2B5EF4-FFF2-40B4-BE49-F238E27FC236}">
                  <a16:creationId xmlns:a16="http://schemas.microsoft.com/office/drawing/2014/main" id="{87EE357F-898A-4FC1-80DF-1F3B6ACAD214}"/>
                </a:ext>
              </a:extLst>
            </p:cNvPr>
            <p:cNvSpPr/>
            <p:nvPr/>
          </p:nvSpPr>
          <p:spPr>
            <a:xfrm>
              <a:off x="642367" y="1036496"/>
              <a:ext cx="87546" cy="87546"/>
            </a:xfrm>
            <a:custGeom>
              <a:avLst/>
              <a:gdLst>
                <a:gd name="connsiteX0" fmla="*/ 16019 w 87545"/>
                <a:gd name="connsiteY0" fmla="*/ 87371 h 87545"/>
                <a:gd name="connsiteX1" fmla="*/ 1454 w 87545"/>
                <a:gd name="connsiteY1" fmla="*/ 77635 h 87545"/>
                <a:gd name="connsiteX2" fmla="*/ 4867 w 87545"/>
                <a:gd name="connsiteY2" fmla="*/ 60446 h 87545"/>
                <a:gd name="connsiteX3" fmla="*/ 60637 w 87545"/>
                <a:gd name="connsiteY3" fmla="*/ 4683 h 87545"/>
                <a:gd name="connsiteX4" fmla="*/ 82747 w 87545"/>
                <a:gd name="connsiteY4" fmla="*/ 4871 h 87545"/>
                <a:gd name="connsiteX5" fmla="*/ 82942 w 87545"/>
                <a:gd name="connsiteY5" fmla="*/ 26981 h 87545"/>
                <a:gd name="connsiteX6" fmla="*/ 27172 w 87545"/>
                <a:gd name="connsiteY6" fmla="*/ 82751 h 87545"/>
                <a:gd name="connsiteX7" fmla="*/ 16019 w 87545"/>
                <a:gd name="connsiteY7" fmla="*/ 8737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16019" y="87371"/>
                  </a:moveTo>
                  <a:cubicBezTo>
                    <a:pt x="9641" y="87371"/>
                    <a:pt x="3890" y="83526"/>
                    <a:pt x="1454" y="77635"/>
                  </a:cubicBezTo>
                  <a:cubicBezTo>
                    <a:pt x="-989" y="71745"/>
                    <a:pt x="358" y="64961"/>
                    <a:pt x="4867" y="60446"/>
                  </a:cubicBezTo>
                  <a:lnTo>
                    <a:pt x="60637" y="4683"/>
                  </a:lnTo>
                  <a:cubicBezTo>
                    <a:pt x="66827" y="-1298"/>
                    <a:pt x="76661" y="-1215"/>
                    <a:pt x="82747" y="4871"/>
                  </a:cubicBezTo>
                  <a:cubicBezTo>
                    <a:pt x="88832" y="10957"/>
                    <a:pt x="88916" y="20790"/>
                    <a:pt x="82942" y="26981"/>
                  </a:cubicBezTo>
                  <a:lnTo>
                    <a:pt x="27172" y="82751"/>
                  </a:lnTo>
                  <a:cubicBezTo>
                    <a:pt x="24213" y="85710"/>
                    <a:pt x="20200" y="87371"/>
                    <a:pt x="16019" y="8737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69" name="手繪多邊形: 圖案 168">
              <a:extLst>
                <a:ext uri="{FF2B5EF4-FFF2-40B4-BE49-F238E27FC236}">
                  <a16:creationId xmlns:a16="http://schemas.microsoft.com/office/drawing/2014/main" id="{248C77AE-C294-4267-BF15-C72486764155}"/>
                </a:ext>
              </a:extLst>
            </p:cNvPr>
            <p:cNvSpPr/>
            <p:nvPr/>
          </p:nvSpPr>
          <p:spPr>
            <a:xfrm>
              <a:off x="910025" y="1124077"/>
              <a:ext cx="30373" cy="94693"/>
            </a:xfrm>
            <a:custGeom>
              <a:avLst/>
              <a:gdLst>
                <a:gd name="connsiteX0" fmla="*/ 16024 w 30373"/>
                <a:gd name="connsiteY0" fmla="*/ 94881 h 94692"/>
                <a:gd name="connsiteX1" fmla="*/ 251 w 30373"/>
                <a:gd name="connsiteY1" fmla="*/ 79108 h 94692"/>
                <a:gd name="connsiteX2" fmla="*/ 251 w 30373"/>
                <a:gd name="connsiteY2" fmla="*/ 16017 h 94692"/>
                <a:gd name="connsiteX3" fmla="*/ 16024 w 30373"/>
                <a:gd name="connsiteY3" fmla="*/ 251 h 94692"/>
                <a:gd name="connsiteX4" fmla="*/ 31797 w 30373"/>
                <a:gd name="connsiteY4" fmla="*/ 16017 h 94692"/>
                <a:gd name="connsiteX5" fmla="*/ 31797 w 30373"/>
                <a:gd name="connsiteY5" fmla="*/ 79108 h 94692"/>
                <a:gd name="connsiteX6" fmla="*/ 16024 w 30373"/>
                <a:gd name="connsiteY6" fmla="*/ 94881 h 9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3" h="94692">
                  <a:moveTo>
                    <a:pt x="16024" y="94881"/>
                  </a:moveTo>
                  <a:cubicBezTo>
                    <a:pt x="7314" y="94881"/>
                    <a:pt x="251" y="87818"/>
                    <a:pt x="251" y="79108"/>
                  </a:cubicBezTo>
                  <a:lnTo>
                    <a:pt x="251" y="16017"/>
                  </a:lnTo>
                  <a:cubicBezTo>
                    <a:pt x="251" y="7307"/>
                    <a:pt x="7314" y="251"/>
                    <a:pt x="16024" y="251"/>
                  </a:cubicBezTo>
                  <a:cubicBezTo>
                    <a:pt x="24734" y="251"/>
                    <a:pt x="31797" y="7307"/>
                    <a:pt x="31797" y="16017"/>
                  </a:cubicBezTo>
                  <a:lnTo>
                    <a:pt x="31797" y="79108"/>
                  </a:lnTo>
                  <a:cubicBezTo>
                    <a:pt x="31797" y="87818"/>
                    <a:pt x="24734" y="94881"/>
                    <a:pt x="16024" y="9488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0" name="手繪多邊形: 圖案 169">
              <a:extLst>
                <a:ext uri="{FF2B5EF4-FFF2-40B4-BE49-F238E27FC236}">
                  <a16:creationId xmlns:a16="http://schemas.microsoft.com/office/drawing/2014/main" id="{1618C718-2E80-4B8F-B510-25F03F0616DC}"/>
                </a:ext>
              </a:extLst>
            </p:cNvPr>
            <p:cNvSpPr/>
            <p:nvPr/>
          </p:nvSpPr>
          <p:spPr>
            <a:xfrm>
              <a:off x="1122114" y="1036496"/>
              <a:ext cx="87546" cy="87546"/>
            </a:xfrm>
            <a:custGeom>
              <a:avLst/>
              <a:gdLst>
                <a:gd name="connsiteX0" fmla="*/ 71598 w 87545"/>
                <a:gd name="connsiteY0" fmla="*/ 87371 h 87545"/>
                <a:gd name="connsiteX1" fmla="*/ 60453 w 87545"/>
                <a:gd name="connsiteY1" fmla="*/ 82751 h 87545"/>
                <a:gd name="connsiteX2" fmla="*/ 4683 w 87545"/>
                <a:gd name="connsiteY2" fmla="*/ 26981 h 87545"/>
                <a:gd name="connsiteX3" fmla="*/ 4871 w 87545"/>
                <a:gd name="connsiteY3" fmla="*/ 4871 h 87545"/>
                <a:gd name="connsiteX4" fmla="*/ 26981 w 87545"/>
                <a:gd name="connsiteY4" fmla="*/ 4683 h 87545"/>
                <a:gd name="connsiteX5" fmla="*/ 82751 w 87545"/>
                <a:gd name="connsiteY5" fmla="*/ 60446 h 87545"/>
                <a:gd name="connsiteX6" fmla="*/ 86171 w 87545"/>
                <a:gd name="connsiteY6" fmla="*/ 77635 h 87545"/>
                <a:gd name="connsiteX7" fmla="*/ 71598 w 87545"/>
                <a:gd name="connsiteY7" fmla="*/ 8737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45" h="87545">
                  <a:moveTo>
                    <a:pt x="71598" y="87371"/>
                  </a:moveTo>
                  <a:cubicBezTo>
                    <a:pt x="67418" y="87371"/>
                    <a:pt x="63405" y="85710"/>
                    <a:pt x="60453" y="82751"/>
                  </a:cubicBezTo>
                  <a:lnTo>
                    <a:pt x="4683" y="26981"/>
                  </a:lnTo>
                  <a:cubicBezTo>
                    <a:pt x="-1298" y="20790"/>
                    <a:pt x="-1215" y="10957"/>
                    <a:pt x="4871" y="4871"/>
                  </a:cubicBezTo>
                  <a:cubicBezTo>
                    <a:pt x="10957" y="-1215"/>
                    <a:pt x="20790" y="-1298"/>
                    <a:pt x="26981" y="4683"/>
                  </a:cubicBezTo>
                  <a:lnTo>
                    <a:pt x="82751" y="60446"/>
                  </a:lnTo>
                  <a:cubicBezTo>
                    <a:pt x="87260" y="64961"/>
                    <a:pt x="88606" y="71745"/>
                    <a:pt x="86171" y="77635"/>
                  </a:cubicBezTo>
                  <a:cubicBezTo>
                    <a:pt x="83728" y="83526"/>
                    <a:pt x="77977" y="87371"/>
                    <a:pt x="71598" y="8737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1" name="手繪多邊形: 圖案 170">
              <a:extLst>
                <a:ext uri="{FF2B5EF4-FFF2-40B4-BE49-F238E27FC236}">
                  <a16:creationId xmlns:a16="http://schemas.microsoft.com/office/drawing/2014/main" id="{DCDEEA43-3D6E-4EA1-91F2-E1628B41765B}"/>
                </a:ext>
              </a:extLst>
            </p:cNvPr>
            <p:cNvSpPr/>
            <p:nvPr/>
          </p:nvSpPr>
          <p:spPr>
            <a:xfrm>
              <a:off x="1209694" y="824408"/>
              <a:ext cx="110772" cy="30373"/>
            </a:xfrm>
            <a:custGeom>
              <a:avLst/>
              <a:gdLst>
                <a:gd name="connsiteX0" fmla="*/ 94881 w 110772"/>
                <a:gd name="connsiteY0" fmla="*/ 31797 h 30373"/>
                <a:gd name="connsiteX1" fmla="*/ 16024 w 110772"/>
                <a:gd name="connsiteY1" fmla="*/ 31797 h 30373"/>
                <a:gd name="connsiteX2" fmla="*/ 251 w 110772"/>
                <a:gd name="connsiteY2" fmla="*/ 16024 h 30373"/>
                <a:gd name="connsiteX3" fmla="*/ 16024 w 110772"/>
                <a:gd name="connsiteY3" fmla="*/ 251 h 30373"/>
                <a:gd name="connsiteX4" fmla="*/ 94881 w 110772"/>
                <a:gd name="connsiteY4" fmla="*/ 251 h 30373"/>
                <a:gd name="connsiteX5" fmla="*/ 110654 w 110772"/>
                <a:gd name="connsiteY5" fmla="*/ 16024 h 30373"/>
                <a:gd name="connsiteX6" fmla="*/ 94881 w 110772"/>
                <a:gd name="connsiteY6" fmla="*/ 31797 h 3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72" h="30373">
                  <a:moveTo>
                    <a:pt x="94881" y="31797"/>
                  </a:moveTo>
                  <a:lnTo>
                    <a:pt x="16024" y="31797"/>
                  </a:lnTo>
                  <a:cubicBezTo>
                    <a:pt x="7307" y="31797"/>
                    <a:pt x="251" y="24734"/>
                    <a:pt x="251" y="16024"/>
                  </a:cubicBezTo>
                  <a:cubicBezTo>
                    <a:pt x="251" y="7314"/>
                    <a:pt x="7307" y="251"/>
                    <a:pt x="16024" y="251"/>
                  </a:cubicBezTo>
                  <a:lnTo>
                    <a:pt x="94881" y="251"/>
                  </a:lnTo>
                  <a:cubicBezTo>
                    <a:pt x="103591" y="251"/>
                    <a:pt x="110654" y="7314"/>
                    <a:pt x="110654" y="16024"/>
                  </a:cubicBezTo>
                  <a:cubicBezTo>
                    <a:pt x="110654" y="24734"/>
                    <a:pt x="103591" y="31797"/>
                    <a:pt x="94881" y="31797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2" name="手繪多邊形: 圖案 171">
              <a:extLst>
                <a:ext uri="{FF2B5EF4-FFF2-40B4-BE49-F238E27FC236}">
                  <a16:creationId xmlns:a16="http://schemas.microsoft.com/office/drawing/2014/main" id="{286A83BE-4FE9-4635-A382-4A37E1D67021}"/>
                </a:ext>
              </a:extLst>
            </p:cNvPr>
            <p:cNvSpPr/>
            <p:nvPr/>
          </p:nvSpPr>
          <p:spPr>
            <a:xfrm>
              <a:off x="1121924" y="556551"/>
              <a:ext cx="87546" cy="87546"/>
            </a:xfrm>
            <a:custGeom>
              <a:avLst/>
              <a:gdLst>
                <a:gd name="connsiteX0" fmla="*/ 16018 w 87545"/>
                <a:gd name="connsiteY0" fmla="*/ 87761 h 87545"/>
                <a:gd name="connsiteX1" fmla="*/ 1452 w 87545"/>
                <a:gd name="connsiteY1" fmla="*/ 78018 h 87545"/>
                <a:gd name="connsiteX2" fmla="*/ 4872 w 87545"/>
                <a:gd name="connsiteY2" fmla="*/ 60835 h 87545"/>
                <a:gd name="connsiteX3" fmla="*/ 60642 w 87545"/>
                <a:gd name="connsiteY3" fmla="*/ 5065 h 87545"/>
                <a:gd name="connsiteX4" fmla="*/ 75975 w 87545"/>
                <a:gd name="connsiteY4" fmla="*/ 766 h 87545"/>
                <a:gd name="connsiteX5" fmla="*/ 87239 w 87545"/>
                <a:gd name="connsiteY5" fmla="*/ 12030 h 87545"/>
                <a:gd name="connsiteX6" fmla="*/ 82940 w 87545"/>
                <a:gd name="connsiteY6" fmla="*/ 27370 h 87545"/>
                <a:gd name="connsiteX7" fmla="*/ 27170 w 87545"/>
                <a:gd name="connsiteY7" fmla="*/ 83134 h 87545"/>
                <a:gd name="connsiteX8" fmla="*/ 16018 w 87545"/>
                <a:gd name="connsiteY8" fmla="*/ 87761 h 8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545" h="87545">
                  <a:moveTo>
                    <a:pt x="16018" y="87761"/>
                  </a:moveTo>
                  <a:cubicBezTo>
                    <a:pt x="9646" y="87754"/>
                    <a:pt x="3895" y="83915"/>
                    <a:pt x="1452" y="78018"/>
                  </a:cubicBezTo>
                  <a:cubicBezTo>
                    <a:pt x="-990" y="72127"/>
                    <a:pt x="363" y="65344"/>
                    <a:pt x="4872" y="60835"/>
                  </a:cubicBezTo>
                  <a:lnTo>
                    <a:pt x="60642" y="5065"/>
                  </a:lnTo>
                  <a:cubicBezTo>
                    <a:pt x="64599" y="968"/>
                    <a:pt x="70462" y="-679"/>
                    <a:pt x="75975" y="766"/>
                  </a:cubicBezTo>
                  <a:cubicBezTo>
                    <a:pt x="81489" y="2211"/>
                    <a:pt x="85795" y="6517"/>
                    <a:pt x="87239" y="12030"/>
                  </a:cubicBezTo>
                  <a:cubicBezTo>
                    <a:pt x="88684" y="17544"/>
                    <a:pt x="87037" y="23406"/>
                    <a:pt x="82940" y="27370"/>
                  </a:cubicBezTo>
                  <a:lnTo>
                    <a:pt x="27170" y="83134"/>
                  </a:lnTo>
                  <a:cubicBezTo>
                    <a:pt x="24211" y="86093"/>
                    <a:pt x="20205" y="87754"/>
                    <a:pt x="16018" y="87761"/>
                  </a:cubicBezTo>
                  <a:close/>
                </a:path>
              </a:pathLst>
            </a:custGeom>
            <a:solidFill>
              <a:srgbClr val="025F80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3" name="手繪多邊形: 圖案 172">
              <a:extLst>
                <a:ext uri="{FF2B5EF4-FFF2-40B4-BE49-F238E27FC236}">
                  <a16:creationId xmlns:a16="http://schemas.microsoft.com/office/drawing/2014/main" id="{5F3FA38E-42B2-4821-A30E-0378C4F97501}"/>
                </a:ext>
              </a:extLst>
            </p:cNvPr>
            <p:cNvSpPr/>
            <p:nvPr/>
          </p:nvSpPr>
          <p:spPr>
            <a:xfrm>
              <a:off x="626136" y="540519"/>
              <a:ext cx="598529" cy="598529"/>
            </a:xfrm>
            <a:custGeom>
              <a:avLst/>
              <a:gdLst>
                <a:gd name="connsiteX0" fmla="*/ 599582 w 598528"/>
                <a:gd name="connsiteY0" fmla="*/ 299913 h 598528"/>
                <a:gd name="connsiteX1" fmla="*/ 299913 w 598528"/>
                <a:gd name="connsiteY1" fmla="*/ 599575 h 598528"/>
                <a:gd name="connsiteX2" fmla="*/ 251 w 598528"/>
                <a:gd name="connsiteY2" fmla="*/ 299913 h 598528"/>
                <a:gd name="connsiteX3" fmla="*/ 299913 w 598528"/>
                <a:gd name="connsiteY3" fmla="*/ 251 h 598528"/>
                <a:gd name="connsiteX4" fmla="*/ 599582 w 598528"/>
                <a:gd name="connsiteY4" fmla="*/ 299913 h 59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8528" h="598528">
                  <a:moveTo>
                    <a:pt x="599582" y="299913"/>
                  </a:moveTo>
                  <a:cubicBezTo>
                    <a:pt x="599582" y="465416"/>
                    <a:pt x="465416" y="599575"/>
                    <a:pt x="299913" y="599575"/>
                  </a:cubicBezTo>
                  <a:cubicBezTo>
                    <a:pt x="134411" y="599575"/>
                    <a:pt x="251" y="465416"/>
                    <a:pt x="251" y="299913"/>
                  </a:cubicBezTo>
                  <a:cubicBezTo>
                    <a:pt x="251" y="134411"/>
                    <a:pt x="134411" y="251"/>
                    <a:pt x="299913" y="251"/>
                  </a:cubicBezTo>
                  <a:cubicBezTo>
                    <a:pt x="465416" y="251"/>
                    <a:pt x="599582" y="134411"/>
                    <a:pt x="599582" y="299913"/>
                  </a:cubicBezTo>
                  <a:close/>
                </a:path>
              </a:pathLst>
            </a:custGeom>
            <a:solidFill>
              <a:srgbClr val="0088CC"/>
            </a:solidFill>
            <a:ln w="17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>
                <a:solidFill>
                  <a:srgbClr val="0088CC"/>
                </a:solidFill>
              </a:endParaRPr>
            </a:p>
          </p:txBody>
        </p:sp>
        <p:sp>
          <p:nvSpPr>
            <p:cNvPr id="174" name="手繪多邊形: 圖案 173">
              <a:extLst>
                <a:ext uri="{FF2B5EF4-FFF2-40B4-BE49-F238E27FC236}">
                  <a16:creationId xmlns:a16="http://schemas.microsoft.com/office/drawing/2014/main" id="{70DFA125-0026-49B5-9ADF-5B5A1F744C0E}"/>
                </a:ext>
              </a:extLst>
            </p:cNvPr>
            <p:cNvSpPr/>
            <p:nvPr/>
          </p:nvSpPr>
          <p:spPr>
            <a:xfrm>
              <a:off x="924709" y="665605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31 w 128638"/>
                <a:gd name="connsiteY1" fmla="*/ 127508 h 128638"/>
                <a:gd name="connsiteX2" fmla="*/ 1340 w 128638"/>
                <a:gd name="connsiteY2" fmla="*/ 64424 h 128638"/>
                <a:gd name="connsiteX3" fmla="*/ 64431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71" y="127508"/>
                    <a:pt x="64431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31" y="1340"/>
                  </a:cubicBezTo>
                  <a:cubicBezTo>
                    <a:pt x="99271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5" name="手繪多邊形: 圖案 174">
              <a:extLst>
                <a:ext uri="{FF2B5EF4-FFF2-40B4-BE49-F238E27FC236}">
                  <a16:creationId xmlns:a16="http://schemas.microsoft.com/office/drawing/2014/main" id="{7A4E9F7E-7637-47CF-8435-2175FA7EC610}"/>
                </a:ext>
              </a:extLst>
            </p:cNvPr>
            <p:cNvSpPr/>
            <p:nvPr/>
          </p:nvSpPr>
          <p:spPr>
            <a:xfrm>
              <a:off x="735450" y="728689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0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8" y="95970"/>
                    <a:pt x="48651" y="95970"/>
                  </a:cubicBezTo>
                  <a:cubicBezTo>
                    <a:pt x="22522" y="95970"/>
                    <a:pt x="1340" y="74788"/>
                    <a:pt x="1340" y="48658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8" y="1340"/>
                    <a:pt x="95970" y="22522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6" name="手繪多邊形: 圖案 175">
              <a:extLst>
                <a:ext uri="{FF2B5EF4-FFF2-40B4-BE49-F238E27FC236}">
                  <a16:creationId xmlns:a16="http://schemas.microsoft.com/office/drawing/2014/main" id="{2373DBE5-5650-4498-8FF6-D8E5C8CDC3ED}"/>
                </a:ext>
              </a:extLst>
            </p:cNvPr>
            <p:cNvSpPr/>
            <p:nvPr/>
          </p:nvSpPr>
          <p:spPr>
            <a:xfrm>
              <a:off x="877398" y="870638"/>
              <a:ext cx="96479" cy="96479"/>
            </a:xfrm>
            <a:custGeom>
              <a:avLst/>
              <a:gdLst>
                <a:gd name="connsiteX0" fmla="*/ 95970 w 96479"/>
                <a:gd name="connsiteY0" fmla="*/ 48651 h 96479"/>
                <a:gd name="connsiteX1" fmla="*/ 48651 w 96479"/>
                <a:gd name="connsiteY1" fmla="*/ 95970 h 96479"/>
                <a:gd name="connsiteX2" fmla="*/ 1340 w 96479"/>
                <a:gd name="connsiteY2" fmla="*/ 48651 h 96479"/>
                <a:gd name="connsiteX3" fmla="*/ 48651 w 96479"/>
                <a:gd name="connsiteY3" fmla="*/ 1340 h 96479"/>
                <a:gd name="connsiteX4" fmla="*/ 95970 w 96479"/>
                <a:gd name="connsiteY4" fmla="*/ 48651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1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1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1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7" name="手繪多邊形: 圖案 176">
              <a:extLst>
                <a:ext uri="{FF2B5EF4-FFF2-40B4-BE49-F238E27FC236}">
                  <a16:creationId xmlns:a16="http://schemas.microsoft.com/office/drawing/2014/main" id="{4CE6CD36-B0E0-45F8-B1EE-E899DE9760D7}"/>
                </a:ext>
              </a:extLst>
            </p:cNvPr>
            <p:cNvSpPr/>
            <p:nvPr/>
          </p:nvSpPr>
          <p:spPr>
            <a:xfrm>
              <a:off x="735450" y="902264"/>
              <a:ext cx="33946" cy="33946"/>
            </a:xfrm>
            <a:custGeom>
              <a:avLst/>
              <a:gdLst>
                <a:gd name="connsiteX0" fmla="*/ 17113 w 33946"/>
                <a:gd name="connsiteY0" fmla="*/ 32798 h 33946"/>
                <a:gd name="connsiteX1" fmla="*/ 11118 w 33946"/>
                <a:gd name="connsiteY1" fmla="*/ 31534 h 33946"/>
                <a:gd name="connsiteX2" fmla="*/ 5911 w 33946"/>
                <a:gd name="connsiteY2" fmla="*/ 28226 h 33946"/>
                <a:gd name="connsiteX3" fmla="*/ 2603 w 33946"/>
                <a:gd name="connsiteY3" fmla="*/ 23020 h 33946"/>
                <a:gd name="connsiteX4" fmla="*/ 1340 w 33946"/>
                <a:gd name="connsiteY4" fmla="*/ 17025 h 33946"/>
                <a:gd name="connsiteX5" fmla="*/ 5911 w 33946"/>
                <a:gd name="connsiteY5" fmla="*/ 5830 h 33946"/>
                <a:gd name="connsiteX6" fmla="*/ 11118 w 33946"/>
                <a:gd name="connsiteY6" fmla="*/ 2515 h 33946"/>
                <a:gd name="connsiteX7" fmla="*/ 28307 w 33946"/>
                <a:gd name="connsiteY7" fmla="*/ 5830 h 33946"/>
                <a:gd name="connsiteX8" fmla="*/ 32886 w 33946"/>
                <a:gd name="connsiteY8" fmla="*/ 17025 h 33946"/>
                <a:gd name="connsiteX9" fmla="*/ 31622 w 33946"/>
                <a:gd name="connsiteY9" fmla="*/ 23020 h 33946"/>
                <a:gd name="connsiteX10" fmla="*/ 28307 w 33946"/>
                <a:gd name="connsiteY10" fmla="*/ 28226 h 33946"/>
                <a:gd name="connsiteX11" fmla="*/ 17113 w 33946"/>
                <a:gd name="connsiteY11" fmla="*/ 32798 h 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46" h="33946">
                  <a:moveTo>
                    <a:pt x="17113" y="32798"/>
                  </a:moveTo>
                  <a:cubicBezTo>
                    <a:pt x="15047" y="32777"/>
                    <a:pt x="13016" y="32344"/>
                    <a:pt x="11118" y="31534"/>
                  </a:cubicBezTo>
                  <a:cubicBezTo>
                    <a:pt x="9205" y="30739"/>
                    <a:pt x="7447" y="29615"/>
                    <a:pt x="5911" y="28226"/>
                  </a:cubicBezTo>
                  <a:cubicBezTo>
                    <a:pt x="4488" y="26719"/>
                    <a:pt x="3364" y="24953"/>
                    <a:pt x="2603" y="23020"/>
                  </a:cubicBezTo>
                  <a:cubicBezTo>
                    <a:pt x="1794" y="21122"/>
                    <a:pt x="1361" y="19091"/>
                    <a:pt x="1340" y="17025"/>
                  </a:cubicBezTo>
                  <a:cubicBezTo>
                    <a:pt x="1403" y="12851"/>
                    <a:pt x="3036" y="8852"/>
                    <a:pt x="5911" y="5830"/>
                  </a:cubicBezTo>
                  <a:cubicBezTo>
                    <a:pt x="7447" y="4435"/>
                    <a:pt x="9205" y="3318"/>
                    <a:pt x="11118" y="2515"/>
                  </a:cubicBezTo>
                  <a:cubicBezTo>
                    <a:pt x="17001" y="135"/>
                    <a:pt x="23729" y="1434"/>
                    <a:pt x="28307" y="5830"/>
                  </a:cubicBezTo>
                  <a:cubicBezTo>
                    <a:pt x="31190" y="8852"/>
                    <a:pt x="32823" y="12851"/>
                    <a:pt x="32886" y="17025"/>
                  </a:cubicBezTo>
                  <a:cubicBezTo>
                    <a:pt x="32858" y="19091"/>
                    <a:pt x="32432" y="21122"/>
                    <a:pt x="31622" y="23020"/>
                  </a:cubicBezTo>
                  <a:cubicBezTo>
                    <a:pt x="30862" y="24953"/>
                    <a:pt x="29731" y="26719"/>
                    <a:pt x="28307" y="28226"/>
                  </a:cubicBezTo>
                  <a:cubicBezTo>
                    <a:pt x="25285" y="31102"/>
                    <a:pt x="21286" y="32735"/>
                    <a:pt x="17113" y="3279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8" name="手繪多邊形: 圖案 177">
              <a:extLst>
                <a:ext uri="{FF2B5EF4-FFF2-40B4-BE49-F238E27FC236}">
                  <a16:creationId xmlns:a16="http://schemas.microsoft.com/office/drawing/2014/main" id="{F97B726B-814D-422F-A798-78E8C5C0FEDA}"/>
                </a:ext>
              </a:extLst>
            </p:cNvPr>
            <p:cNvSpPr/>
            <p:nvPr/>
          </p:nvSpPr>
          <p:spPr>
            <a:xfrm>
              <a:off x="814307" y="996894"/>
              <a:ext cx="33946" cy="33946"/>
            </a:xfrm>
            <a:custGeom>
              <a:avLst/>
              <a:gdLst>
                <a:gd name="connsiteX0" fmla="*/ 17113 w 33946"/>
                <a:gd name="connsiteY0" fmla="*/ 32798 h 33946"/>
                <a:gd name="connsiteX1" fmla="*/ 11118 w 33946"/>
                <a:gd name="connsiteY1" fmla="*/ 31541 h 33946"/>
                <a:gd name="connsiteX2" fmla="*/ 5911 w 33946"/>
                <a:gd name="connsiteY2" fmla="*/ 28226 h 33946"/>
                <a:gd name="connsiteX3" fmla="*/ 2603 w 33946"/>
                <a:gd name="connsiteY3" fmla="*/ 23020 h 33946"/>
                <a:gd name="connsiteX4" fmla="*/ 1340 w 33946"/>
                <a:gd name="connsiteY4" fmla="*/ 17025 h 33946"/>
                <a:gd name="connsiteX5" fmla="*/ 5911 w 33946"/>
                <a:gd name="connsiteY5" fmla="*/ 5830 h 33946"/>
                <a:gd name="connsiteX6" fmla="*/ 11118 w 33946"/>
                <a:gd name="connsiteY6" fmla="*/ 2515 h 33946"/>
                <a:gd name="connsiteX7" fmla="*/ 28307 w 33946"/>
                <a:gd name="connsiteY7" fmla="*/ 5830 h 33946"/>
                <a:gd name="connsiteX8" fmla="*/ 32886 w 33946"/>
                <a:gd name="connsiteY8" fmla="*/ 17025 h 33946"/>
                <a:gd name="connsiteX9" fmla="*/ 31622 w 33946"/>
                <a:gd name="connsiteY9" fmla="*/ 23020 h 33946"/>
                <a:gd name="connsiteX10" fmla="*/ 28307 w 33946"/>
                <a:gd name="connsiteY10" fmla="*/ 28226 h 33946"/>
                <a:gd name="connsiteX11" fmla="*/ 17113 w 33946"/>
                <a:gd name="connsiteY11" fmla="*/ 32798 h 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46" h="33946">
                  <a:moveTo>
                    <a:pt x="17113" y="32798"/>
                  </a:moveTo>
                  <a:cubicBezTo>
                    <a:pt x="15054" y="32777"/>
                    <a:pt x="13016" y="32344"/>
                    <a:pt x="11118" y="31541"/>
                  </a:cubicBezTo>
                  <a:cubicBezTo>
                    <a:pt x="9205" y="30739"/>
                    <a:pt x="7447" y="29615"/>
                    <a:pt x="5911" y="28226"/>
                  </a:cubicBezTo>
                  <a:cubicBezTo>
                    <a:pt x="4488" y="26719"/>
                    <a:pt x="3364" y="24953"/>
                    <a:pt x="2603" y="23020"/>
                  </a:cubicBezTo>
                  <a:cubicBezTo>
                    <a:pt x="1794" y="21129"/>
                    <a:pt x="1368" y="19091"/>
                    <a:pt x="1340" y="17025"/>
                  </a:cubicBezTo>
                  <a:cubicBezTo>
                    <a:pt x="1403" y="12851"/>
                    <a:pt x="3036" y="8852"/>
                    <a:pt x="5911" y="5830"/>
                  </a:cubicBezTo>
                  <a:cubicBezTo>
                    <a:pt x="7447" y="4442"/>
                    <a:pt x="9205" y="3318"/>
                    <a:pt x="11118" y="2515"/>
                  </a:cubicBezTo>
                  <a:cubicBezTo>
                    <a:pt x="17001" y="135"/>
                    <a:pt x="23736" y="1434"/>
                    <a:pt x="28307" y="5830"/>
                  </a:cubicBezTo>
                  <a:cubicBezTo>
                    <a:pt x="31190" y="8852"/>
                    <a:pt x="32823" y="12851"/>
                    <a:pt x="32886" y="17025"/>
                  </a:cubicBezTo>
                  <a:cubicBezTo>
                    <a:pt x="32858" y="19091"/>
                    <a:pt x="32432" y="21129"/>
                    <a:pt x="31622" y="23020"/>
                  </a:cubicBezTo>
                  <a:cubicBezTo>
                    <a:pt x="30862" y="24953"/>
                    <a:pt x="29738" y="26719"/>
                    <a:pt x="28307" y="28226"/>
                  </a:cubicBezTo>
                  <a:cubicBezTo>
                    <a:pt x="25285" y="31109"/>
                    <a:pt x="21286" y="32742"/>
                    <a:pt x="17113" y="3279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9" name="手繪多邊形: 圖案 178">
              <a:extLst>
                <a:ext uri="{FF2B5EF4-FFF2-40B4-BE49-F238E27FC236}">
                  <a16:creationId xmlns:a16="http://schemas.microsoft.com/office/drawing/2014/main" id="{6B548C1E-3D24-414D-8659-451F1AE32D5B}"/>
                </a:ext>
              </a:extLst>
            </p:cNvPr>
            <p:cNvSpPr/>
            <p:nvPr/>
          </p:nvSpPr>
          <p:spPr>
            <a:xfrm>
              <a:off x="877398" y="381709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0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8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80" name="手繪多邊形: 圖案 179">
              <a:extLst>
                <a:ext uri="{FF2B5EF4-FFF2-40B4-BE49-F238E27FC236}">
                  <a16:creationId xmlns:a16="http://schemas.microsoft.com/office/drawing/2014/main" id="{92BED554-3A4F-4F09-978B-EF908A696C89}"/>
                </a:ext>
              </a:extLst>
            </p:cNvPr>
            <p:cNvSpPr/>
            <p:nvPr/>
          </p:nvSpPr>
          <p:spPr>
            <a:xfrm>
              <a:off x="549359" y="463741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81" name="手繪多邊形: 圖案 180">
              <a:extLst>
                <a:ext uri="{FF2B5EF4-FFF2-40B4-BE49-F238E27FC236}">
                  <a16:creationId xmlns:a16="http://schemas.microsoft.com/office/drawing/2014/main" id="{C2C27D0B-F4DB-453A-BFD7-025D87D48222}"/>
                </a:ext>
              </a:extLst>
            </p:cNvPr>
            <p:cNvSpPr/>
            <p:nvPr/>
          </p:nvSpPr>
          <p:spPr>
            <a:xfrm>
              <a:off x="483099" y="799660"/>
              <a:ext cx="80399" cy="80399"/>
            </a:xfrm>
            <a:custGeom>
              <a:avLst/>
              <a:gdLst>
                <a:gd name="connsiteX0" fmla="*/ 80197 w 80399"/>
                <a:gd name="connsiteY0" fmla="*/ 40772 h 80399"/>
                <a:gd name="connsiteX1" fmla="*/ 40772 w 80399"/>
                <a:gd name="connsiteY1" fmla="*/ 80204 h 80399"/>
                <a:gd name="connsiteX2" fmla="*/ 1340 w 80399"/>
                <a:gd name="connsiteY2" fmla="*/ 40772 h 80399"/>
                <a:gd name="connsiteX3" fmla="*/ 40772 w 80399"/>
                <a:gd name="connsiteY3" fmla="*/ 1340 h 80399"/>
                <a:gd name="connsiteX4" fmla="*/ 80197 w 80399"/>
                <a:gd name="connsiteY4" fmla="*/ 40772 h 80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399" h="80399">
                  <a:moveTo>
                    <a:pt x="80197" y="40772"/>
                  </a:moveTo>
                  <a:cubicBezTo>
                    <a:pt x="80197" y="62547"/>
                    <a:pt x="62547" y="80204"/>
                    <a:pt x="40772" y="80204"/>
                  </a:cubicBezTo>
                  <a:cubicBezTo>
                    <a:pt x="18990" y="80204"/>
                    <a:pt x="1340" y="62547"/>
                    <a:pt x="1340" y="40772"/>
                  </a:cubicBezTo>
                  <a:cubicBezTo>
                    <a:pt x="1340" y="18997"/>
                    <a:pt x="18990" y="1340"/>
                    <a:pt x="40772" y="1340"/>
                  </a:cubicBezTo>
                  <a:cubicBezTo>
                    <a:pt x="62547" y="1340"/>
                    <a:pt x="80197" y="18997"/>
                    <a:pt x="80197" y="40772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82" name="手繪多邊形: 圖案 181">
              <a:extLst>
                <a:ext uri="{FF2B5EF4-FFF2-40B4-BE49-F238E27FC236}">
                  <a16:creationId xmlns:a16="http://schemas.microsoft.com/office/drawing/2014/main" id="{041194C2-497C-4331-9706-34C6A86B7F39}"/>
                </a:ext>
              </a:extLst>
            </p:cNvPr>
            <p:cNvSpPr/>
            <p:nvPr/>
          </p:nvSpPr>
          <p:spPr>
            <a:xfrm>
              <a:off x="549359" y="1088274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83" name="手繪多邊形: 圖案 182">
              <a:extLst>
                <a:ext uri="{FF2B5EF4-FFF2-40B4-BE49-F238E27FC236}">
                  <a16:creationId xmlns:a16="http://schemas.microsoft.com/office/drawing/2014/main" id="{3B4E2AA0-EF1F-4685-BA18-B5FD16DD0DE7}"/>
                </a:ext>
              </a:extLst>
            </p:cNvPr>
            <p:cNvSpPr/>
            <p:nvPr/>
          </p:nvSpPr>
          <p:spPr>
            <a:xfrm>
              <a:off x="877398" y="1201845"/>
              <a:ext cx="96479" cy="96479"/>
            </a:xfrm>
            <a:custGeom>
              <a:avLst/>
              <a:gdLst>
                <a:gd name="connsiteX0" fmla="*/ 95970 w 96479"/>
                <a:gd name="connsiteY0" fmla="*/ 48651 h 96479"/>
                <a:gd name="connsiteX1" fmla="*/ 48651 w 96479"/>
                <a:gd name="connsiteY1" fmla="*/ 95970 h 96479"/>
                <a:gd name="connsiteX2" fmla="*/ 1340 w 96479"/>
                <a:gd name="connsiteY2" fmla="*/ 48651 h 96479"/>
                <a:gd name="connsiteX3" fmla="*/ 48651 w 96479"/>
                <a:gd name="connsiteY3" fmla="*/ 1340 h 96479"/>
                <a:gd name="connsiteX4" fmla="*/ 95970 w 96479"/>
                <a:gd name="connsiteY4" fmla="*/ 48651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1"/>
                  </a:moveTo>
                  <a:cubicBezTo>
                    <a:pt x="95970" y="74788"/>
                    <a:pt x="74781" y="95970"/>
                    <a:pt x="48651" y="95970"/>
                  </a:cubicBezTo>
                  <a:cubicBezTo>
                    <a:pt x="22522" y="95970"/>
                    <a:pt x="1340" y="74788"/>
                    <a:pt x="1340" y="48651"/>
                  </a:cubicBezTo>
                  <a:cubicBezTo>
                    <a:pt x="1340" y="22522"/>
                    <a:pt x="22522" y="1340"/>
                    <a:pt x="48651" y="1340"/>
                  </a:cubicBezTo>
                  <a:cubicBezTo>
                    <a:pt x="74781" y="1340"/>
                    <a:pt x="95970" y="22522"/>
                    <a:pt x="95970" y="48651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84" name="手繪多邊形: 圖案 183">
              <a:extLst>
                <a:ext uri="{FF2B5EF4-FFF2-40B4-BE49-F238E27FC236}">
                  <a16:creationId xmlns:a16="http://schemas.microsoft.com/office/drawing/2014/main" id="{9B7ADD93-881D-4551-AF43-DE534D213837}"/>
                </a:ext>
              </a:extLst>
            </p:cNvPr>
            <p:cNvSpPr/>
            <p:nvPr/>
          </p:nvSpPr>
          <p:spPr>
            <a:xfrm>
              <a:off x="1173891" y="1088274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185" name="手繪多邊形: 圖案 184">
              <a:extLst>
                <a:ext uri="{FF2B5EF4-FFF2-40B4-BE49-F238E27FC236}">
                  <a16:creationId xmlns:a16="http://schemas.microsoft.com/office/drawing/2014/main" id="{673261C9-DE37-4781-AFD2-FE203DC6F985}"/>
                </a:ext>
              </a:extLst>
            </p:cNvPr>
            <p:cNvSpPr/>
            <p:nvPr/>
          </p:nvSpPr>
          <p:spPr>
            <a:xfrm>
              <a:off x="1303235" y="791774"/>
              <a:ext cx="96479" cy="96479"/>
            </a:xfrm>
            <a:custGeom>
              <a:avLst/>
              <a:gdLst>
                <a:gd name="connsiteX0" fmla="*/ 95970 w 96479"/>
                <a:gd name="connsiteY0" fmla="*/ 48658 h 96479"/>
                <a:gd name="connsiteX1" fmla="*/ 48651 w 96479"/>
                <a:gd name="connsiteY1" fmla="*/ 95977 h 96479"/>
                <a:gd name="connsiteX2" fmla="*/ 1340 w 96479"/>
                <a:gd name="connsiteY2" fmla="*/ 48658 h 96479"/>
                <a:gd name="connsiteX3" fmla="*/ 48651 w 96479"/>
                <a:gd name="connsiteY3" fmla="*/ 1340 h 96479"/>
                <a:gd name="connsiteX4" fmla="*/ 95970 w 96479"/>
                <a:gd name="connsiteY4" fmla="*/ 48658 h 96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479" h="96479">
                  <a:moveTo>
                    <a:pt x="95970" y="48658"/>
                  </a:moveTo>
                  <a:cubicBezTo>
                    <a:pt x="95970" y="74788"/>
                    <a:pt x="74788" y="95977"/>
                    <a:pt x="48651" y="95977"/>
                  </a:cubicBezTo>
                  <a:cubicBezTo>
                    <a:pt x="22522" y="95977"/>
                    <a:pt x="1340" y="74788"/>
                    <a:pt x="1340" y="48658"/>
                  </a:cubicBezTo>
                  <a:cubicBezTo>
                    <a:pt x="1340" y="22529"/>
                    <a:pt x="22522" y="1340"/>
                    <a:pt x="48651" y="1340"/>
                  </a:cubicBezTo>
                  <a:cubicBezTo>
                    <a:pt x="74788" y="1340"/>
                    <a:pt x="95970" y="22529"/>
                    <a:pt x="95970" y="48658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86" name="手繪多邊形: 圖案 185">
              <a:extLst>
                <a:ext uri="{FF2B5EF4-FFF2-40B4-BE49-F238E27FC236}">
                  <a16:creationId xmlns:a16="http://schemas.microsoft.com/office/drawing/2014/main" id="{F64530B3-021F-4DAE-8A4C-4187B2269582}"/>
                </a:ext>
              </a:extLst>
            </p:cNvPr>
            <p:cNvSpPr/>
            <p:nvPr/>
          </p:nvSpPr>
          <p:spPr>
            <a:xfrm>
              <a:off x="1173891" y="463741"/>
              <a:ext cx="128639" cy="128639"/>
            </a:xfrm>
            <a:custGeom>
              <a:avLst/>
              <a:gdLst>
                <a:gd name="connsiteX0" fmla="*/ 127515 w 128638"/>
                <a:gd name="connsiteY0" fmla="*/ 64424 h 128638"/>
                <a:gd name="connsiteX1" fmla="*/ 64424 w 128638"/>
                <a:gd name="connsiteY1" fmla="*/ 127508 h 128638"/>
                <a:gd name="connsiteX2" fmla="*/ 1340 w 128638"/>
                <a:gd name="connsiteY2" fmla="*/ 64424 h 128638"/>
                <a:gd name="connsiteX3" fmla="*/ 64424 w 128638"/>
                <a:gd name="connsiteY3" fmla="*/ 1340 h 128638"/>
                <a:gd name="connsiteX4" fmla="*/ 127515 w 128638"/>
                <a:gd name="connsiteY4" fmla="*/ 64424 h 1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38" h="128638">
                  <a:moveTo>
                    <a:pt x="127515" y="64424"/>
                  </a:moveTo>
                  <a:cubicBezTo>
                    <a:pt x="127515" y="99264"/>
                    <a:pt x="99264" y="127508"/>
                    <a:pt x="64424" y="127508"/>
                  </a:cubicBezTo>
                  <a:cubicBezTo>
                    <a:pt x="29584" y="127508"/>
                    <a:pt x="1340" y="99264"/>
                    <a:pt x="1340" y="64424"/>
                  </a:cubicBezTo>
                  <a:cubicBezTo>
                    <a:pt x="1340" y="29584"/>
                    <a:pt x="29584" y="1340"/>
                    <a:pt x="64424" y="1340"/>
                  </a:cubicBezTo>
                  <a:cubicBezTo>
                    <a:pt x="99264" y="1340"/>
                    <a:pt x="127515" y="29584"/>
                    <a:pt x="127515" y="64424"/>
                  </a:cubicBezTo>
                  <a:close/>
                </a:path>
              </a:pathLst>
            </a:custGeom>
            <a:solidFill>
              <a:srgbClr val="025F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234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字方塊 24">
            <a:extLst>
              <a:ext uri="{FF2B5EF4-FFF2-40B4-BE49-F238E27FC236}">
                <a16:creationId xmlns:a16="http://schemas.microsoft.com/office/drawing/2014/main" id="{7EA70280-921C-4CB8-B631-242118399B06}"/>
              </a:ext>
            </a:extLst>
          </p:cNvPr>
          <p:cNvSpPr txBox="1"/>
          <p:nvPr/>
        </p:nvSpPr>
        <p:spPr>
          <a:xfrm>
            <a:off x="7077277" y="2060103"/>
            <a:ext cx="236795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3800" b="1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03</a:t>
            </a:r>
            <a:endParaRPr lang="zh-TW" altLang="en-US" sz="13800" b="1" dirty="0">
              <a:solidFill>
                <a:srgbClr val="025F8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FC2A7BBF-C227-4CE0-8292-4E9B313BA9D1}"/>
              </a:ext>
            </a:extLst>
          </p:cNvPr>
          <p:cNvSpPr txBox="1"/>
          <p:nvPr/>
        </p:nvSpPr>
        <p:spPr>
          <a:xfrm>
            <a:off x="6354547" y="4381304"/>
            <a:ext cx="38134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I/O Interface</a:t>
            </a:r>
            <a:endParaRPr lang="zh-TW" altLang="en-US" sz="4400" b="1" dirty="0">
              <a:solidFill>
                <a:srgbClr val="025F8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D1494266-13DA-4BE2-B1A7-695951B652BF}"/>
              </a:ext>
            </a:extLst>
          </p:cNvPr>
          <p:cNvGrpSpPr/>
          <p:nvPr/>
        </p:nvGrpSpPr>
        <p:grpSpPr>
          <a:xfrm>
            <a:off x="629111" y="1271016"/>
            <a:ext cx="4315968" cy="4315968"/>
            <a:chOff x="629111" y="1271016"/>
            <a:chExt cx="4315968" cy="4315968"/>
          </a:xfrm>
        </p:grpSpPr>
        <p:sp>
          <p:nvSpPr>
            <p:cNvPr id="24" name="橢圓 23">
              <a:extLst>
                <a:ext uri="{FF2B5EF4-FFF2-40B4-BE49-F238E27FC236}">
                  <a16:creationId xmlns:a16="http://schemas.microsoft.com/office/drawing/2014/main" id="{08863E41-5D1B-4E26-A339-A1B993713B53}"/>
                </a:ext>
              </a:extLst>
            </p:cNvPr>
            <p:cNvSpPr/>
            <p:nvPr/>
          </p:nvSpPr>
          <p:spPr>
            <a:xfrm>
              <a:off x="629111" y="1271016"/>
              <a:ext cx="4315968" cy="4315968"/>
            </a:xfrm>
            <a:prstGeom prst="ellipse">
              <a:avLst/>
            </a:prstGeom>
            <a:solidFill>
              <a:srgbClr val="FFF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3" name="圖形 2">
              <a:extLst>
                <a:ext uri="{FF2B5EF4-FFF2-40B4-BE49-F238E27FC236}">
                  <a16:creationId xmlns:a16="http://schemas.microsoft.com/office/drawing/2014/main" id="{8051F07C-CF4E-4502-9DC8-9730608BA4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42699" y="1986951"/>
              <a:ext cx="3288792" cy="32887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5206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140416-A149-481A-AF0A-98CF9845A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rgbClr val="025F80"/>
                </a:solidFill>
              </a:rPr>
              <a:t>以查詢南投縣埔里鎮確診人數為例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6585F94-9CAB-4E29-94DE-A9BB22ACF5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333" y="2514600"/>
            <a:ext cx="5531334" cy="2631185"/>
          </a:xfrm>
          <a:prstGeom prst="rect">
            <a:avLst/>
          </a:prstGeom>
        </p:spPr>
      </p:pic>
      <p:sp>
        <p:nvSpPr>
          <p:cNvPr id="6" name="橢圓 5">
            <a:extLst>
              <a:ext uri="{FF2B5EF4-FFF2-40B4-BE49-F238E27FC236}">
                <a16:creationId xmlns:a16="http://schemas.microsoft.com/office/drawing/2014/main" id="{6CD1F49C-121C-4965-B690-CBD8380AEF79}"/>
              </a:ext>
            </a:extLst>
          </p:cNvPr>
          <p:cNvSpPr/>
          <p:nvPr/>
        </p:nvSpPr>
        <p:spPr>
          <a:xfrm>
            <a:off x="4298052" y="2914650"/>
            <a:ext cx="1797948" cy="634463"/>
          </a:xfrm>
          <a:prstGeom prst="ellipse">
            <a:avLst/>
          </a:prstGeom>
          <a:noFill/>
          <a:ln w="66675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EF15859-4D6B-41F2-80FC-744903A99C6E}"/>
              </a:ext>
            </a:extLst>
          </p:cNvPr>
          <p:cNvSpPr txBox="1"/>
          <p:nvPr/>
        </p:nvSpPr>
        <p:spPr>
          <a:xfrm>
            <a:off x="1020699" y="259656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點選南投縣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43443AF4-5E44-4A18-8F0D-6DB00ACED20A}"/>
              </a:ext>
            </a:extLst>
          </p:cNvPr>
          <p:cNvCxnSpPr>
            <a:cxnSpLocks/>
            <a:stCxn id="7" idx="3"/>
            <a:endCxn id="6" idx="2"/>
          </p:cNvCxnSpPr>
          <p:nvPr/>
        </p:nvCxnSpPr>
        <p:spPr>
          <a:xfrm>
            <a:off x="2744248" y="2827401"/>
            <a:ext cx="1553804" cy="404481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21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140416-A149-481A-AF0A-98CF9845A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rgbClr val="025F80"/>
                </a:solidFill>
              </a:rPr>
              <a:t>以查詢南投縣埔里鎮確診人數為例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EF15859-4D6B-41F2-80FC-744903A99C6E}"/>
              </a:ext>
            </a:extLst>
          </p:cNvPr>
          <p:cNvSpPr txBox="1"/>
          <p:nvPr/>
        </p:nvSpPr>
        <p:spPr>
          <a:xfrm>
            <a:off x="9360027" y="273868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點選埔里鎮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2AB381D-F51C-486F-8C30-834C2F7C94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" t="1666"/>
          <a:stretch/>
        </p:blipFill>
        <p:spPr>
          <a:xfrm>
            <a:off x="3307271" y="2596568"/>
            <a:ext cx="5577458" cy="2631185"/>
          </a:xfrm>
          <a:prstGeom prst="rect">
            <a:avLst/>
          </a:prstGeom>
        </p:spPr>
      </p:pic>
      <p:sp>
        <p:nvSpPr>
          <p:cNvPr id="10" name="橢圓 9">
            <a:extLst>
              <a:ext uri="{FF2B5EF4-FFF2-40B4-BE49-F238E27FC236}">
                <a16:creationId xmlns:a16="http://schemas.microsoft.com/office/drawing/2014/main" id="{3CDC9360-8691-4F4C-9D2B-CF5565A22D9F}"/>
              </a:ext>
            </a:extLst>
          </p:cNvPr>
          <p:cNvSpPr/>
          <p:nvPr/>
        </p:nvSpPr>
        <p:spPr>
          <a:xfrm>
            <a:off x="6096000" y="2969514"/>
            <a:ext cx="1797948" cy="634463"/>
          </a:xfrm>
          <a:prstGeom prst="ellipse">
            <a:avLst/>
          </a:prstGeom>
          <a:noFill/>
          <a:ln w="66675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108A0F98-EF69-44EE-8A17-6DE7C8E83490}"/>
              </a:ext>
            </a:extLst>
          </p:cNvPr>
          <p:cNvCxnSpPr>
            <a:stCxn id="10" idx="6"/>
            <a:endCxn id="7" idx="1"/>
          </p:cNvCxnSpPr>
          <p:nvPr/>
        </p:nvCxnSpPr>
        <p:spPr>
          <a:xfrm flipV="1">
            <a:off x="7893948" y="2969514"/>
            <a:ext cx="1466079" cy="317232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387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140416-A149-481A-AF0A-98CF9845A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rgbClr val="025F80"/>
                </a:solidFill>
              </a:rPr>
              <a:t>以查詢南投縣埔里鎮確診人數為例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EF15859-4D6B-41F2-80FC-744903A99C6E}"/>
              </a:ext>
            </a:extLst>
          </p:cNvPr>
          <p:cNvSpPr txBox="1"/>
          <p:nvPr/>
        </p:nvSpPr>
        <p:spPr>
          <a:xfrm>
            <a:off x="9255252" y="3984224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點選確診人數查詢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ABFDA9F-1EA0-4481-9FE0-297689767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272" y="2541508"/>
            <a:ext cx="5577457" cy="2665437"/>
          </a:xfrm>
          <a:prstGeom prst="rect">
            <a:avLst/>
          </a:prstGeom>
        </p:spPr>
      </p:pic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108A0F98-EF69-44EE-8A17-6DE7C8E83490}"/>
              </a:ext>
            </a:extLst>
          </p:cNvPr>
          <p:cNvCxnSpPr>
            <a:stCxn id="10" idx="6"/>
            <a:endCxn id="7" idx="1"/>
          </p:cNvCxnSpPr>
          <p:nvPr/>
        </p:nvCxnSpPr>
        <p:spPr>
          <a:xfrm flipV="1">
            <a:off x="7893948" y="4215057"/>
            <a:ext cx="1361304" cy="54806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橢圓 9">
            <a:extLst>
              <a:ext uri="{FF2B5EF4-FFF2-40B4-BE49-F238E27FC236}">
                <a16:creationId xmlns:a16="http://schemas.microsoft.com/office/drawing/2014/main" id="{3CDC9360-8691-4F4C-9D2B-CF5565A22D9F}"/>
              </a:ext>
            </a:extLst>
          </p:cNvPr>
          <p:cNvSpPr/>
          <p:nvPr/>
        </p:nvSpPr>
        <p:spPr>
          <a:xfrm>
            <a:off x="6096000" y="4445889"/>
            <a:ext cx="1797948" cy="634463"/>
          </a:xfrm>
          <a:prstGeom prst="ellipse">
            <a:avLst/>
          </a:prstGeom>
          <a:noFill/>
          <a:ln w="66675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2141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140416-A149-481A-AF0A-98CF9845A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rgbClr val="025F80"/>
                </a:solidFill>
              </a:rPr>
              <a:t>最終結果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7DD2948-B06D-4336-85E8-B4C8C43DC0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"/>
          <a:stretch/>
        </p:blipFill>
        <p:spPr>
          <a:xfrm>
            <a:off x="3669890" y="1869539"/>
            <a:ext cx="4852220" cy="462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986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字方塊 24">
            <a:extLst>
              <a:ext uri="{FF2B5EF4-FFF2-40B4-BE49-F238E27FC236}">
                <a16:creationId xmlns:a16="http://schemas.microsoft.com/office/drawing/2014/main" id="{7EA70280-921C-4CB8-B631-242118399B06}"/>
              </a:ext>
            </a:extLst>
          </p:cNvPr>
          <p:cNvSpPr txBox="1"/>
          <p:nvPr/>
        </p:nvSpPr>
        <p:spPr>
          <a:xfrm>
            <a:off x="7077277" y="2060103"/>
            <a:ext cx="236795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3800" b="1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04</a:t>
            </a:r>
            <a:endParaRPr lang="zh-TW" altLang="en-US" sz="13800" b="1" dirty="0">
              <a:solidFill>
                <a:srgbClr val="025F8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FC2A7BBF-C227-4CE0-8292-4E9B313BA9D1}"/>
              </a:ext>
            </a:extLst>
          </p:cNvPr>
          <p:cNvSpPr txBox="1"/>
          <p:nvPr/>
        </p:nvSpPr>
        <p:spPr>
          <a:xfrm>
            <a:off x="7126970" y="4442050"/>
            <a:ext cx="22685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Display</a:t>
            </a:r>
            <a:endParaRPr lang="zh-TW" altLang="en-US" sz="4400" b="1" dirty="0">
              <a:solidFill>
                <a:srgbClr val="025F8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83672E76-936D-4260-873B-B5B98DBA965F}"/>
              </a:ext>
            </a:extLst>
          </p:cNvPr>
          <p:cNvGrpSpPr/>
          <p:nvPr/>
        </p:nvGrpSpPr>
        <p:grpSpPr>
          <a:xfrm>
            <a:off x="629111" y="1271016"/>
            <a:ext cx="4315968" cy="4315968"/>
            <a:chOff x="629111" y="1271016"/>
            <a:chExt cx="4315968" cy="4315968"/>
          </a:xfrm>
        </p:grpSpPr>
        <p:sp>
          <p:nvSpPr>
            <p:cNvPr id="24" name="橢圓 23">
              <a:extLst>
                <a:ext uri="{FF2B5EF4-FFF2-40B4-BE49-F238E27FC236}">
                  <a16:creationId xmlns:a16="http://schemas.microsoft.com/office/drawing/2014/main" id="{08863E41-5D1B-4E26-A339-A1B993713B53}"/>
                </a:ext>
              </a:extLst>
            </p:cNvPr>
            <p:cNvSpPr/>
            <p:nvPr/>
          </p:nvSpPr>
          <p:spPr>
            <a:xfrm>
              <a:off x="629111" y="1271016"/>
              <a:ext cx="4315968" cy="4315968"/>
            </a:xfrm>
            <a:prstGeom prst="ellipse">
              <a:avLst/>
            </a:prstGeom>
            <a:solidFill>
              <a:srgbClr val="FFF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4" name="圖形 2">
              <a:extLst>
                <a:ext uri="{FF2B5EF4-FFF2-40B4-BE49-F238E27FC236}">
                  <a16:creationId xmlns:a16="http://schemas.microsoft.com/office/drawing/2014/main" id="{18BC3FE5-3103-48AB-B8EA-33C8871D5D74}"/>
                </a:ext>
              </a:extLst>
            </p:cNvPr>
            <p:cNvGrpSpPr/>
            <p:nvPr/>
          </p:nvGrpSpPr>
          <p:grpSpPr>
            <a:xfrm>
              <a:off x="1343867" y="2117670"/>
              <a:ext cx="2886456" cy="2886456"/>
              <a:chOff x="1343867" y="2090488"/>
              <a:chExt cx="2886456" cy="2886456"/>
            </a:xfrm>
          </p:grpSpPr>
          <p:sp>
            <p:nvSpPr>
              <p:cNvPr id="6" name="手繪多邊形: 圖案 5">
                <a:extLst>
                  <a:ext uri="{FF2B5EF4-FFF2-40B4-BE49-F238E27FC236}">
                    <a16:creationId xmlns:a16="http://schemas.microsoft.com/office/drawing/2014/main" id="{8161BA90-CEBF-42E9-8D0B-9A1C9825D546}"/>
                  </a:ext>
                </a:extLst>
              </p:cNvPr>
              <p:cNvSpPr/>
              <p:nvPr/>
            </p:nvSpPr>
            <p:spPr>
              <a:xfrm>
                <a:off x="1341365" y="2137749"/>
                <a:ext cx="2886456" cy="1894237"/>
              </a:xfrm>
              <a:custGeom>
                <a:avLst/>
                <a:gdLst>
                  <a:gd name="connsiteX0" fmla="*/ 2490825 w 2886456"/>
                  <a:gd name="connsiteY0" fmla="*/ 2508 h 1894236"/>
                  <a:gd name="connsiteX1" fmla="*/ 400636 w 2886456"/>
                  <a:gd name="connsiteY1" fmla="*/ 2508 h 1894236"/>
                  <a:gd name="connsiteX2" fmla="*/ 151854 w 2886456"/>
                  <a:gd name="connsiteY2" fmla="*/ 2508 h 1894236"/>
                  <a:gd name="connsiteX3" fmla="*/ 2502 w 2886456"/>
                  <a:gd name="connsiteY3" fmla="*/ 151854 h 1894236"/>
                  <a:gd name="connsiteX4" fmla="*/ 2502 w 2886456"/>
                  <a:gd name="connsiteY4" fmla="*/ 1893633 h 1894236"/>
                  <a:gd name="connsiteX5" fmla="*/ 400636 w 2886456"/>
                  <a:gd name="connsiteY5" fmla="*/ 1893633 h 1894236"/>
                  <a:gd name="connsiteX6" fmla="*/ 1147134 w 2886456"/>
                  <a:gd name="connsiteY6" fmla="*/ 1893633 h 1894236"/>
                  <a:gd name="connsiteX7" fmla="*/ 1744332 w 2886456"/>
                  <a:gd name="connsiteY7" fmla="*/ 1893633 h 1894236"/>
                  <a:gd name="connsiteX8" fmla="*/ 2490830 w 2886456"/>
                  <a:gd name="connsiteY8" fmla="*/ 1893633 h 1894236"/>
                  <a:gd name="connsiteX9" fmla="*/ 2888958 w 2886456"/>
                  <a:gd name="connsiteY9" fmla="*/ 1893633 h 1894236"/>
                  <a:gd name="connsiteX10" fmla="*/ 2888958 w 2886456"/>
                  <a:gd name="connsiteY10" fmla="*/ 151854 h 1894236"/>
                  <a:gd name="connsiteX11" fmla="*/ 2739607 w 2886456"/>
                  <a:gd name="connsiteY11" fmla="*/ 2502 h 1894236"/>
                  <a:gd name="connsiteX12" fmla="*/ 2490825 w 2886456"/>
                  <a:gd name="connsiteY12" fmla="*/ 2502 h 1894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886456" h="1894236">
                    <a:moveTo>
                      <a:pt x="2490825" y="2508"/>
                    </a:moveTo>
                    <a:lnTo>
                      <a:pt x="400636" y="2508"/>
                    </a:lnTo>
                    <a:lnTo>
                      <a:pt x="151854" y="2508"/>
                    </a:lnTo>
                    <a:cubicBezTo>
                      <a:pt x="69387" y="2508"/>
                      <a:pt x="2502" y="69392"/>
                      <a:pt x="2502" y="151854"/>
                    </a:cubicBezTo>
                    <a:lnTo>
                      <a:pt x="2502" y="1893633"/>
                    </a:lnTo>
                    <a:lnTo>
                      <a:pt x="400636" y="1893633"/>
                    </a:lnTo>
                    <a:lnTo>
                      <a:pt x="1147134" y="1893633"/>
                    </a:lnTo>
                    <a:lnTo>
                      <a:pt x="1744332" y="1893633"/>
                    </a:lnTo>
                    <a:lnTo>
                      <a:pt x="2490830" y="1893633"/>
                    </a:lnTo>
                    <a:lnTo>
                      <a:pt x="2888958" y="1893633"/>
                    </a:lnTo>
                    <a:lnTo>
                      <a:pt x="2888958" y="151854"/>
                    </a:lnTo>
                    <a:cubicBezTo>
                      <a:pt x="2888958" y="69392"/>
                      <a:pt x="2822074" y="2502"/>
                      <a:pt x="2739607" y="2502"/>
                    </a:cubicBezTo>
                    <a:lnTo>
                      <a:pt x="2490825" y="2502"/>
                    </a:lnTo>
                    <a:close/>
                  </a:path>
                </a:pathLst>
              </a:custGeom>
              <a:solidFill>
                <a:srgbClr val="E7ECED"/>
              </a:solidFill>
              <a:ln w="56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7" name="手繪多邊形: 圖案 6">
                <a:extLst>
                  <a:ext uri="{FF2B5EF4-FFF2-40B4-BE49-F238E27FC236}">
                    <a16:creationId xmlns:a16="http://schemas.microsoft.com/office/drawing/2014/main" id="{D828780D-D8B5-42E4-BD43-C8E17F22A98D}"/>
                  </a:ext>
                </a:extLst>
              </p:cNvPr>
              <p:cNvSpPr/>
              <p:nvPr/>
            </p:nvSpPr>
            <p:spPr>
              <a:xfrm>
                <a:off x="1341365" y="3929347"/>
                <a:ext cx="2886456" cy="400270"/>
              </a:xfrm>
              <a:custGeom>
                <a:avLst/>
                <a:gdLst>
                  <a:gd name="connsiteX0" fmla="*/ 2739607 w 2886456"/>
                  <a:gd name="connsiteY0" fmla="*/ 400630 h 400270"/>
                  <a:gd name="connsiteX1" fmla="*/ 151854 w 2886456"/>
                  <a:gd name="connsiteY1" fmla="*/ 400630 h 400270"/>
                  <a:gd name="connsiteX2" fmla="*/ 2502 w 2886456"/>
                  <a:gd name="connsiteY2" fmla="*/ 251284 h 400270"/>
                  <a:gd name="connsiteX3" fmla="*/ 2502 w 2886456"/>
                  <a:gd name="connsiteY3" fmla="*/ 2502 h 400270"/>
                  <a:gd name="connsiteX4" fmla="*/ 2888958 w 2886456"/>
                  <a:gd name="connsiteY4" fmla="*/ 2502 h 400270"/>
                  <a:gd name="connsiteX5" fmla="*/ 2888958 w 2886456"/>
                  <a:gd name="connsiteY5" fmla="*/ 251284 h 400270"/>
                  <a:gd name="connsiteX6" fmla="*/ 2739607 w 2886456"/>
                  <a:gd name="connsiteY6" fmla="*/ 400630 h 400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86456" h="400270">
                    <a:moveTo>
                      <a:pt x="2739607" y="400630"/>
                    </a:moveTo>
                    <a:lnTo>
                      <a:pt x="151854" y="400630"/>
                    </a:lnTo>
                    <a:cubicBezTo>
                      <a:pt x="69387" y="400630"/>
                      <a:pt x="2502" y="333746"/>
                      <a:pt x="2502" y="251284"/>
                    </a:cubicBezTo>
                    <a:lnTo>
                      <a:pt x="2502" y="2502"/>
                    </a:lnTo>
                    <a:lnTo>
                      <a:pt x="2888958" y="2502"/>
                    </a:lnTo>
                    <a:lnTo>
                      <a:pt x="2888958" y="251284"/>
                    </a:lnTo>
                    <a:cubicBezTo>
                      <a:pt x="2888958" y="333746"/>
                      <a:pt x="2822074" y="400630"/>
                      <a:pt x="2739607" y="400630"/>
                    </a:cubicBezTo>
                    <a:close/>
                  </a:path>
                </a:pathLst>
              </a:custGeom>
              <a:solidFill>
                <a:srgbClr val="AFB6BB"/>
              </a:solidFill>
              <a:ln w="56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8" name="手繪多邊形: 圖案 7">
                <a:extLst>
                  <a:ext uri="{FF2B5EF4-FFF2-40B4-BE49-F238E27FC236}">
                    <a16:creationId xmlns:a16="http://schemas.microsoft.com/office/drawing/2014/main" id="{0D5443CA-8CAD-4FBB-B38E-CC1748E89B47}"/>
                  </a:ext>
                </a:extLst>
              </p:cNvPr>
              <p:cNvSpPr/>
              <p:nvPr/>
            </p:nvSpPr>
            <p:spPr>
              <a:xfrm>
                <a:off x="2585523" y="4078643"/>
                <a:ext cx="400270" cy="101477"/>
              </a:xfrm>
              <a:custGeom>
                <a:avLst/>
                <a:gdLst>
                  <a:gd name="connsiteX0" fmla="*/ 350873 w 400270"/>
                  <a:gd name="connsiteY0" fmla="*/ 102040 h 101476"/>
                  <a:gd name="connsiteX1" fmla="*/ 52271 w 400270"/>
                  <a:gd name="connsiteY1" fmla="*/ 102040 h 101476"/>
                  <a:gd name="connsiteX2" fmla="*/ 2502 w 400270"/>
                  <a:gd name="connsiteY2" fmla="*/ 52271 h 101476"/>
                  <a:gd name="connsiteX3" fmla="*/ 52271 w 400270"/>
                  <a:gd name="connsiteY3" fmla="*/ 2502 h 101476"/>
                  <a:gd name="connsiteX4" fmla="*/ 350873 w 400270"/>
                  <a:gd name="connsiteY4" fmla="*/ 2502 h 101476"/>
                  <a:gd name="connsiteX5" fmla="*/ 400642 w 400270"/>
                  <a:gd name="connsiteY5" fmla="*/ 52271 h 101476"/>
                  <a:gd name="connsiteX6" fmla="*/ 350873 w 400270"/>
                  <a:gd name="connsiteY6" fmla="*/ 102040 h 101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0270" h="101476">
                    <a:moveTo>
                      <a:pt x="350873" y="102040"/>
                    </a:moveTo>
                    <a:lnTo>
                      <a:pt x="52271" y="102040"/>
                    </a:lnTo>
                    <a:cubicBezTo>
                      <a:pt x="24799" y="102040"/>
                      <a:pt x="2502" y="79743"/>
                      <a:pt x="2502" y="52271"/>
                    </a:cubicBezTo>
                    <a:cubicBezTo>
                      <a:pt x="2502" y="24799"/>
                      <a:pt x="24799" y="2502"/>
                      <a:pt x="52271" y="2502"/>
                    </a:cubicBezTo>
                    <a:lnTo>
                      <a:pt x="350873" y="2502"/>
                    </a:lnTo>
                    <a:cubicBezTo>
                      <a:pt x="378345" y="2502"/>
                      <a:pt x="400642" y="24799"/>
                      <a:pt x="400642" y="52271"/>
                    </a:cubicBezTo>
                    <a:cubicBezTo>
                      <a:pt x="400642" y="79743"/>
                      <a:pt x="378345" y="102040"/>
                      <a:pt x="350873" y="102040"/>
                    </a:cubicBezTo>
                    <a:close/>
                  </a:path>
                </a:pathLst>
              </a:custGeom>
              <a:solidFill>
                <a:srgbClr val="FFFFFF"/>
              </a:solidFill>
              <a:ln w="56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9" name="手繪多邊形: 圖案 8">
                <a:extLst>
                  <a:ext uri="{FF2B5EF4-FFF2-40B4-BE49-F238E27FC236}">
                    <a16:creationId xmlns:a16="http://schemas.microsoft.com/office/drawing/2014/main" id="{149B20BB-CBD9-43F1-A560-0EDC7FD807B4}"/>
                  </a:ext>
                </a:extLst>
              </p:cNvPr>
              <p:cNvSpPr/>
              <p:nvPr/>
            </p:nvSpPr>
            <p:spPr>
              <a:xfrm>
                <a:off x="1540429" y="2336819"/>
                <a:ext cx="2491823" cy="1595443"/>
              </a:xfrm>
              <a:custGeom>
                <a:avLst/>
                <a:gdLst>
                  <a:gd name="connsiteX0" fmla="*/ 2502 w 2491823"/>
                  <a:gd name="connsiteY0" fmla="*/ 2502 h 1595443"/>
                  <a:gd name="connsiteX1" fmla="*/ 2490825 w 2491823"/>
                  <a:gd name="connsiteY1" fmla="*/ 2502 h 1595443"/>
                  <a:gd name="connsiteX2" fmla="*/ 2490825 w 2491823"/>
                  <a:gd name="connsiteY2" fmla="*/ 1595031 h 1595443"/>
                  <a:gd name="connsiteX3" fmla="*/ 2502 w 2491823"/>
                  <a:gd name="connsiteY3" fmla="*/ 1595031 h 1595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91823" h="1595443">
                    <a:moveTo>
                      <a:pt x="2502" y="2502"/>
                    </a:moveTo>
                    <a:lnTo>
                      <a:pt x="2490825" y="2502"/>
                    </a:lnTo>
                    <a:lnTo>
                      <a:pt x="2490825" y="1595031"/>
                    </a:lnTo>
                    <a:lnTo>
                      <a:pt x="2502" y="1595031"/>
                    </a:lnTo>
                    <a:close/>
                  </a:path>
                </a:pathLst>
              </a:custGeom>
              <a:solidFill>
                <a:srgbClr val="FDE588"/>
              </a:solidFill>
              <a:ln w="56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0" name="手繪多邊形: 圖案 9">
                <a:extLst>
                  <a:ext uri="{FF2B5EF4-FFF2-40B4-BE49-F238E27FC236}">
                    <a16:creationId xmlns:a16="http://schemas.microsoft.com/office/drawing/2014/main" id="{4FBD99BB-E559-4DD8-A4BD-5DC2D6004F6B}"/>
                  </a:ext>
                </a:extLst>
              </p:cNvPr>
              <p:cNvSpPr/>
              <p:nvPr/>
            </p:nvSpPr>
            <p:spPr>
              <a:xfrm>
                <a:off x="2038094" y="4725609"/>
                <a:ext cx="1493966" cy="202954"/>
              </a:xfrm>
              <a:custGeom>
                <a:avLst/>
                <a:gdLst>
                  <a:gd name="connsiteX0" fmla="*/ 1395967 w 1493966"/>
                  <a:gd name="connsiteY0" fmla="*/ 201566 h 202953"/>
                  <a:gd name="connsiteX1" fmla="*/ 102034 w 1493966"/>
                  <a:gd name="connsiteY1" fmla="*/ 201566 h 202953"/>
                  <a:gd name="connsiteX2" fmla="*/ 2502 w 1493966"/>
                  <a:gd name="connsiteY2" fmla="*/ 102034 h 202953"/>
                  <a:gd name="connsiteX3" fmla="*/ 2502 w 1493966"/>
                  <a:gd name="connsiteY3" fmla="*/ 102034 h 202953"/>
                  <a:gd name="connsiteX4" fmla="*/ 102034 w 1493966"/>
                  <a:gd name="connsiteY4" fmla="*/ 2502 h 202953"/>
                  <a:gd name="connsiteX5" fmla="*/ 1395961 w 1493966"/>
                  <a:gd name="connsiteY5" fmla="*/ 2502 h 202953"/>
                  <a:gd name="connsiteX6" fmla="*/ 1495493 w 1493966"/>
                  <a:gd name="connsiteY6" fmla="*/ 102034 h 202953"/>
                  <a:gd name="connsiteX7" fmla="*/ 1495493 w 1493966"/>
                  <a:gd name="connsiteY7" fmla="*/ 102034 h 202953"/>
                  <a:gd name="connsiteX8" fmla="*/ 1395967 w 1493966"/>
                  <a:gd name="connsiteY8" fmla="*/ 201566 h 202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3966" h="202953">
                    <a:moveTo>
                      <a:pt x="1395967" y="201566"/>
                    </a:moveTo>
                    <a:lnTo>
                      <a:pt x="102034" y="201566"/>
                    </a:lnTo>
                    <a:cubicBezTo>
                      <a:pt x="47045" y="201566"/>
                      <a:pt x="2502" y="157023"/>
                      <a:pt x="2502" y="102034"/>
                    </a:cubicBezTo>
                    <a:lnTo>
                      <a:pt x="2502" y="102034"/>
                    </a:lnTo>
                    <a:cubicBezTo>
                      <a:pt x="2502" y="47045"/>
                      <a:pt x="47045" y="2502"/>
                      <a:pt x="102034" y="2502"/>
                    </a:cubicBezTo>
                    <a:lnTo>
                      <a:pt x="1395961" y="2502"/>
                    </a:lnTo>
                    <a:cubicBezTo>
                      <a:pt x="1450951" y="2502"/>
                      <a:pt x="1495493" y="47045"/>
                      <a:pt x="1495493" y="102034"/>
                    </a:cubicBezTo>
                    <a:lnTo>
                      <a:pt x="1495493" y="102034"/>
                    </a:lnTo>
                    <a:cubicBezTo>
                      <a:pt x="1495499" y="157029"/>
                      <a:pt x="1450956" y="201566"/>
                      <a:pt x="1395967" y="201566"/>
                    </a:cubicBezTo>
                    <a:close/>
                  </a:path>
                </a:pathLst>
              </a:custGeom>
              <a:solidFill>
                <a:srgbClr val="AFB6BB"/>
              </a:solidFill>
              <a:ln w="56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1" name="手繪多邊形: 圖案 10">
                <a:extLst>
                  <a:ext uri="{FF2B5EF4-FFF2-40B4-BE49-F238E27FC236}">
                    <a16:creationId xmlns:a16="http://schemas.microsoft.com/office/drawing/2014/main" id="{B7399985-1057-4CFC-B1F4-1DE46DDCC325}"/>
                  </a:ext>
                </a:extLst>
              </p:cNvPr>
              <p:cNvSpPr/>
              <p:nvPr/>
            </p:nvSpPr>
            <p:spPr>
              <a:xfrm>
                <a:off x="2237158" y="4327475"/>
                <a:ext cx="1099334" cy="400270"/>
              </a:xfrm>
              <a:custGeom>
                <a:avLst/>
                <a:gdLst>
                  <a:gd name="connsiteX0" fmla="*/ 798770 w 1099333"/>
                  <a:gd name="connsiteY0" fmla="*/ 2502 h 400270"/>
                  <a:gd name="connsiteX1" fmla="*/ 301104 w 1099333"/>
                  <a:gd name="connsiteY1" fmla="*/ 2502 h 400270"/>
                  <a:gd name="connsiteX2" fmla="*/ 2502 w 1099333"/>
                  <a:gd name="connsiteY2" fmla="*/ 400636 h 400270"/>
                  <a:gd name="connsiteX3" fmla="*/ 1097366 w 1099333"/>
                  <a:gd name="connsiteY3" fmla="*/ 400636 h 400270"/>
                  <a:gd name="connsiteX4" fmla="*/ 798770 w 1099333"/>
                  <a:gd name="connsiteY4" fmla="*/ 2502 h 400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9333" h="400270">
                    <a:moveTo>
                      <a:pt x="798770" y="2502"/>
                    </a:moveTo>
                    <a:lnTo>
                      <a:pt x="301104" y="2502"/>
                    </a:lnTo>
                    <a:cubicBezTo>
                      <a:pt x="301104" y="222572"/>
                      <a:pt x="222572" y="400636"/>
                      <a:pt x="2502" y="400636"/>
                    </a:cubicBezTo>
                    <a:lnTo>
                      <a:pt x="1097366" y="400636"/>
                    </a:lnTo>
                    <a:cubicBezTo>
                      <a:pt x="877301" y="400636"/>
                      <a:pt x="798770" y="222572"/>
                      <a:pt x="798770" y="2502"/>
                    </a:cubicBezTo>
                    <a:close/>
                  </a:path>
                </a:pathLst>
              </a:custGeom>
              <a:solidFill>
                <a:srgbClr val="6C797A"/>
              </a:solidFill>
              <a:ln w="56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2" name="手繪多邊形: 圖案 11">
                <a:extLst>
                  <a:ext uri="{FF2B5EF4-FFF2-40B4-BE49-F238E27FC236}">
                    <a16:creationId xmlns:a16="http://schemas.microsoft.com/office/drawing/2014/main" id="{EF841471-8B74-459D-8807-EBA51EDB0F8C}"/>
                  </a:ext>
                </a:extLst>
              </p:cNvPr>
              <p:cNvSpPr/>
              <p:nvPr/>
            </p:nvSpPr>
            <p:spPr>
              <a:xfrm>
                <a:off x="2187395" y="2535883"/>
                <a:ext cx="1195173" cy="1195173"/>
              </a:xfrm>
              <a:custGeom>
                <a:avLst/>
                <a:gdLst>
                  <a:gd name="connsiteX0" fmla="*/ 1196897 w 1195173"/>
                  <a:gd name="connsiteY0" fmla="*/ 599700 h 1195173"/>
                  <a:gd name="connsiteX1" fmla="*/ 599700 w 1195173"/>
                  <a:gd name="connsiteY1" fmla="*/ 1196897 h 1195173"/>
                  <a:gd name="connsiteX2" fmla="*/ 2502 w 1195173"/>
                  <a:gd name="connsiteY2" fmla="*/ 599700 h 1195173"/>
                  <a:gd name="connsiteX3" fmla="*/ 599700 w 1195173"/>
                  <a:gd name="connsiteY3" fmla="*/ 2502 h 1195173"/>
                  <a:gd name="connsiteX4" fmla="*/ 1196897 w 1195173"/>
                  <a:gd name="connsiteY4" fmla="*/ 599700 h 1195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5173" h="1195173">
                    <a:moveTo>
                      <a:pt x="1196897" y="599700"/>
                    </a:moveTo>
                    <a:cubicBezTo>
                      <a:pt x="1196897" y="929523"/>
                      <a:pt x="929523" y="1196897"/>
                      <a:pt x="599700" y="1196897"/>
                    </a:cubicBezTo>
                    <a:cubicBezTo>
                      <a:pt x="269877" y="1196897"/>
                      <a:pt x="2502" y="929523"/>
                      <a:pt x="2502" y="599700"/>
                    </a:cubicBezTo>
                    <a:cubicBezTo>
                      <a:pt x="2502" y="269877"/>
                      <a:pt x="269877" y="2502"/>
                      <a:pt x="599700" y="2502"/>
                    </a:cubicBezTo>
                    <a:cubicBezTo>
                      <a:pt x="929523" y="2502"/>
                      <a:pt x="1196897" y="269877"/>
                      <a:pt x="1196897" y="5997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56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4" name="手繪多邊形: 圖案 13">
                <a:extLst>
                  <a:ext uri="{FF2B5EF4-FFF2-40B4-BE49-F238E27FC236}">
                    <a16:creationId xmlns:a16="http://schemas.microsoft.com/office/drawing/2014/main" id="{CB7A9982-6E4B-49D4-8A83-4B967E3C819A}"/>
                  </a:ext>
                </a:extLst>
              </p:cNvPr>
              <p:cNvSpPr/>
              <p:nvPr/>
            </p:nvSpPr>
            <p:spPr>
              <a:xfrm>
                <a:off x="2334953" y="2932279"/>
                <a:ext cx="253692" cy="405908"/>
              </a:xfrm>
              <a:custGeom>
                <a:avLst/>
                <a:gdLst>
                  <a:gd name="connsiteX0" fmla="*/ 203309 w 253692"/>
                  <a:gd name="connsiteY0" fmla="*/ 402373 h 405907"/>
                  <a:gd name="connsiteX1" fmla="*/ 168125 w 253692"/>
                  <a:gd name="connsiteY1" fmla="*/ 387794 h 405907"/>
                  <a:gd name="connsiteX2" fmla="*/ 18824 w 253692"/>
                  <a:gd name="connsiteY2" fmla="*/ 238493 h 405907"/>
                  <a:gd name="connsiteX3" fmla="*/ 18824 w 253692"/>
                  <a:gd name="connsiteY3" fmla="*/ 168125 h 405907"/>
                  <a:gd name="connsiteX4" fmla="*/ 168125 w 253692"/>
                  <a:gd name="connsiteY4" fmla="*/ 18824 h 405907"/>
                  <a:gd name="connsiteX5" fmla="*/ 238493 w 253692"/>
                  <a:gd name="connsiteY5" fmla="*/ 18824 h 405907"/>
                  <a:gd name="connsiteX6" fmla="*/ 238493 w 253692"/>
                  <a:gd name="connsiteY6" fmla="*/ 89193 h 405907"/>
                  <a:gd name="connsiteX7" fmla="*/ 124377 w 253692"/>
                  <a:gd name="connsiteY7" fmla="*/ 203309 h 405907"/>
                  <a:gd name="connsiteX8" fmla="*/ 238493 w 253692"/>
                  <a:gd name="connsiteY8" fmla="*/ 317426 h 405907"/>
                  <a:gd name="connsiteX9" fmla="*/ 238493 w 253692"/>
                  <a:gd name="connsiteY9" fmla="*/ 387794 h 405907"/>
                  <a:gd name="connsiteX10" fmla="*/ 203309 w 253692"/>
                  <a:gd name="connsiteY10" fmla="*/ 402373 h 405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92" h="405907">
                    <a:moveTo>
                      <a:pt x="203309" y="402373"/>
                    </a:moveTo>
                    <a:cubicBezTo>
                      <a:pt x="190568" y="402373"/>
                      <a:pt x="177827" y="397497"/>
                      <a:pt x="168125" y="387794"/>
                    </a:cubicBezTo>
                    <a:lnTo>
                      <a:pt x="18824" y="238493"/>
                    </a:lnTo>
                    <a:cubicBezTo>
                      <a:pt x="-637" y="219032"/>
                      <a:pt x="-637" y="187580"/>
                      <a:pt x="18824" y="168125"/>
                    </a:cubicBezTo>
                    <a:lnTo>
                      <a:pt x="168125" y="18824"/>
                    </a:lnTo>
                    <a:cubicBezTo>
                      <a:pt x="187535" y="-637"/>
                      <a:pt x="219083" y="-637"/>
                      <a:pt x="238493" y="18824"/>
                    </a:cubicBezTo>
                    <a:cubicBezTo>
                      <a:pt x="257954" y="38285"/>
                      <a:pt x="257954" y="69737"/>
                      <a:pt x="238493" y="89193"/>
                    </a:cubicBezTo>
                    <a:lnTo>
                      <a:pt x="124377" y="203309"/>
                    </a:lnTo>
                    <a:lnTo>
                      <a:pt x="238493" y="317426"/>
                    </a:lnTo>
                    <a:cubicBezTo>
                      <a:pt x="257954" y="336887"/>
                      <a:pt x="257954" y="368339"/>
                      <a:pt x="238493" y="387794"/>
                    </a:cubicBezTo>
                    <a:cubicBezTo>
                      <a:pt x="228791" y="397497"/>
                      <a:pt x="216050" y="402373"/>
                      <a:pt x="203309" y="402373"/>
                    </a:cubicBezTo>
                    <a:close/>
                  </a:path>
                </a:pathLst>
              </a:custGeom>
              <a:solidFill>
                <a:srgbClr val="006CB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 dirty="0">
                  <a:solidFill>
                    <a:srgbClr val="025F80"/>
                  </a:solidFill>
                </a:endParaRPr>
              </a:p>
            </p:txBody>
          </p:sp>
          <p:sp>
            <p:nvSpPr>
              <p:cNvPr id="15" name="手繪多邊形: 圖案 14">
                <a:extLst>
                  <a:ext uri="{FF2B5EF4-FFF2-40B4-BE49-F238E27FC236}">
                    <a16:creationId xmlns:a16="http://schemas.microsoft.com/office/drawing/2014/main" id="{DC088F50-C752-482D-B351-AD72A66FC8A7}"/>
                  </a:ext>
                </a:extLst>
              </p:cNvPr>
              <p:cNvSpPr/>
              <p:nvPr/>
            </p:nvSpPr>
            <p:spPr>
              <a:xfrm>
                <a:off x="2981920" y="2932279"/>
                <a:ext cx="253692" cy="405908"/>
              </a:xfrm>
              <a:custGeom>
                <a:avLst/>
                <a:gdLst>
                  <a:gd name="connsiteX0" fmla="*/ 54008 w 253692"/>
                  <a:gd name="connsiteY0" fmla="*/ 402373 h 405907"/>
                  <a:gd name="connsiteX1" fmla="*/ 18824 w 253692"/>
                  <a:gd name="connsiteY1" fmla="*/ 387794 h 405907"/>
                  <a:gd name="connsiteX2" fmla="*/ 18824 w 253692"/>
                  <a:gd name="connsiteY2" fmla="*/ 317426 h 405907"/>
                  <a:gd name="connsiteX3" fmla="*/ 132940 w 253692"/>
                  <a:gd name="connsiteY3" fmla="*/ 203309 h 405907"/>
                  <a:gd name="connsiteX4" fmla="*/ 18824 w 253692"/>
                  <a:gd name="connsiteY4" fmla="*/ 89193 h 405907"/>
                  <a:gd name="connsiteX5" fmla="*/ 18824 w 253692"/>
                  <a:gd name="connsiteY5" fmla="*/ 18824 h 405907"/>
                  <a:gd name="connsiteX6" fmla="*/ 89193 w 253692"/>
                  <a:gd name="connsiteY6" fmla="*/ 18824 h 405907"/>
                  <a:gd name="connsiteX7" fmla="*/ 238493 w 253692"/>
                  <a:gd name="connsiteY7" fmla="*/ 168125 h 405907"/>
                  <a:gd name="connsiteX8" fmla="*/ 238493 w 253692"/>
                  <a:gd name="connsiteY8" fmla="*/ 238493 h 405907"/>
                  <a:gd name="connsiteX9" fmla="*/ 89193 w 253692"/>
                  <a:gd name="connsiteY9" fmla="*/ 387794 h 405907"/>
                  <a:gd name="connsiteX10" fmla="*/ 54008 w 253692"/>
                  <a:gd name="connsiteY10" fmla="*/ 402373 h 405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53692" h="405907">
                    <a:moveTo>
                      <a:pt x="54008" y="402373"/>
                    </a:moveTo>
                    <a:cubicBezTo>
                      <a:pt x="41267" y="402373"/>
                      <a:pt x="28526" y="397497"/>
                      <a:pt x="18824" y="387794"/>
                    </a:cubicBezTo>
                    <a:cubicBezTo>
                      <a:pt x="-637" y="368333"/>
                      <a:pt x="-637" y="336881"/>
                      <a:pt x="18824" y="317426"/>
                    </a:cubicBezTo>
                    <a:lnTo>
                      <a:pt x="132940" y="203309"/>
                    </a:lnTo>
                    <a:lnTo>
                      <a:pt x="18824" y="89193"/>
                    </a:lnTo>
                    <a:cubicBezTo>
                      <a:pt x="-637" y="69732"/>
                      <a:pt x="-637" y="38279"/>
                      <a:pt x="18824" y="18824"/>
                    </a:cubicBezTo>
                    <a:cubicBezTo>
                      <a:pt x="38234" y="-637"/>
                      <a:pt x="69782" y="-637"/>
                      <a:pt x="89193" y="18824"/>
                    </a:cubicBezTo>
                    <a:lnTo>
                      <a:pt x="238493" y="168125"/>
                    </a:lnTo>
                    <a:cubicBezTo>
                      <a:pt x="257954" y="187586"/>
                      <a:pt x="257954" y="219038"/>
                      <a:pt x="238493" y="238493"/>
                    </a:cubicBezTo>
                    <a:lnTo>
                      <a:pt x="89193" y="387794"/>
                    </a:lnTo>
                    <a:cubicBezTo>
                      <a:pt x="79490" y="397497"/>
                      <a:pt x="66749" y="402373"/>
                      <a:pt x="54008" y="402373"/>
                    </a:cubicBezTo>
                    <a:close/>
                  </a:path>
                </a:pathLst>
              </a:custGeom>
              <a:solidFill>
                <a:srgbClr val="006CB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4F10EECA-CC52-44C9-9703-92037CE40E49}"/>
                  </a:ext>
                </a:extLst>
              </p:cNvPr>
              <p:cNvSpPr/>
              <p:nvPr/>
            </p:nvSpPr>
            <p:spPr>
              <a:xfrm>
                <a:off x="2633550" y="2782973"/>
                <a:ext cx="304431" cy="704701"/>
              </a:xfrm>
              <a:custGeom>
                <a:avLst/>
                <a:gdLst>
                  <a:gd name="connsiteX0" fmla="*/ 54013 w 304430"/>
                  <a:gd name="connsiteY0" fmla="*/ 700974 h 704701"/>
                  <a:gd name="connsiteX1" fmla="*/ 38284 w 304430"/>
                  <a:gd name="connsiteY1" fmla="*/ 698386 h 704701"/>
                  <a:gd name="connsiteX2" fmla="*/ 6781 w 304430"/>
                  <a:gd name="connsiteY2" fmla="*/ 635431 h 704701"/>
                  <a:gd name="connsiteX3" fmla="*/ 205845 w 304430"/>
                  <a:gd name="connsiteY3" fmla="*/ 38233 h 704701"/>
                  <a:gd name="connsiteX4" fmla="*/ 268800 w 304430"/>
                  <a:gd name="connsiteY4" fmla="*/ 6781 h 704701"/>
                  <a:gd name="connsiteX5" fmla="*/ 300303 w 304430"/>
                  <a:gd name="connsiteY5" fmla="*/ 69736 h 704701"/>
                  <a:gd name="connsiteX6" fmla="*/ 101239 w 304430"/>
                  <a:gd name="connsiteY6" fmla="*/ 666934 h 704701"/>
                  <a:gd name="connsiteX7" fmla="*/ 54013 w 304430"/>
                  <a:gd name="connsiteY7" fmla="*/ 700974 h 704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4430" h="704701">
                    <a:moveTo>
                      <a:pt x="54013" y="700974"/>
                    </a:moveTo>
                    <a:cubicBezTo>
                      <a:pt x="48787" y="700974"/>
                      <a:pt x="43465" y="700128"/>
                      <a:pt x="38284" y="698386"/>
                    </a:cubicBezTo>
                    <a:cubicBezTo>
                      <a:pt x="12204" y="689676"/>
                      <a:pt x="-1879" y="661511"/>
                      <a:pt x="6781" y="635431"/>
                    </a:cubicBezTo>
                    <a:lnTo>
                      <a:pt x="205845" y="38233"/>
                    </a:lnTo>
                    <a:cubicBezTo>
                      <a:pt x="214555" y="12205"/>
                      <a:pt x="242873" y="-1878"/>
                      <a:pt x="268800" y="6781"/>
                    </a:cubicBezTo>
                    <a:cubicBezTo>
                      <a:pt x="294880" y="15491"/>
                      <a:pt x="308962" y="43657"/>
                      <a:pt x="300303" y="69736"/>
                    </a:cubicBezTo>
                    <a:lnTo>
                      <a:pt x="101239" y="666934"/>
                    </a:lnTo>
                    <a:cubicBezTo>
                      <a:pt x="94271" y="687787"/>
                      <a:pt x="74866" y="700974"/>
                      <a:pt x="54013" y="700974"/>
                    </a:cubicBezTo>
                    <a:close/>
                  </a:path>
                </a:pathLst>
              </a:custGeom>
              <a:solidFill>
                <a:srgbClr val="006CB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F5907601-12C9-4118-82FE-2BE6C6D8FFD8}"/>
                  </a:ext>
                </a:extLst>
              </p:cNvPr>
              <p:cNvSpPr/>
              <p:nvPr/>
            </p:nvSpPr>
            <p:spPr>
              <a:xfrm>
                <a:off x="1688004" y="2484388"/>
                <a:ext cx="304431" cy="304431"/>
              </a:xfrm>
              <a:custGeom>
                <a:avLst/>
                <a:gdLst>
                  <a:gd name="connsiteX0" fmla="*/ 53997 w 304430"/>
                  <a:gd name="connsiteY0" fmla="*/ 302830 h 304430"/>
                  <a:gd name="connsiteX1" fmla="*/ 4228 w 304430"/>
                  <a:gd name="connsiteY1" fmla="*/ 253061 h 304430"/>
                  <a:gd name="connsiteX2" fmla="*/ 4228 w 304430"/>
                  <a:gd name="connsiteY2" fmla="*/ 53997 h 304430"/>
                  <a:gd name="connsiteX3" fmla="*/ 53997 w 304430"/>
                  <a:gd name="connsiteY3" fmla="*/ 4228 h 304430"/>
                  <a:gd name="connsiteX4" fmla="*/ 253061 w 304430"/>
                  <a:gd name="connsiteY4" fmla="*/ 4228 h 304430"/>
                  <a:gd name="connsiteX5" fmla="*/ 302830 w 304430"/>
                  <a:gd name="connsiteY5" fmla="*/ 53997 h 304430"/>
                  <a:gd name="connsiteX6" fmla="*/ 253061 w 304430"/>
                  <a:gd name="connsiteY6" fmla="*/ 103766 h 304430"/>
                  <a:gd name="connsiteX7" fmla="*/ 103760 w 304430"/>
                  <a:gd name="connsiteY7" fmla="*/ 103766 h 304430"/>
                  <a:gd name="connsiteX8" fmla="*/ 103760 w 304430"/>
                  <a:gd name="connsiteY8" fmla="*/ 253067 h 304430"/>
                  <a:gd name="connsiteX9" fmla="*/ 53997 w 304430"/>
                  <a:gd name="connsiteY9" fmla="*/ 302830 h 304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4430" h="304430">
                    <a:moveTo>
                      <a:pt x="53997" y="302830"/>
                    </a:moveTo>
                    <a:cubicBezTo>
                      <a:pt x="26525" y="302830"/>
                      <a:pt x="4228" y="280533"/>
                      <a:pt x="4228" y="253061"/>
                    </a:cubicBezTo>
                    <a:lnTo>
                      <a:pt x="4228" y="53997"/>
                    </a:lnTo>
                    <a:cubicBezTo>
                      <a:pt x="4228" y="26525"/>
                      <a:pt x="26525" y="4228"/>
                      <a:pt x="53997" y="4228"/>
                    </a:cubicBezTo>
                    <a:lnTo>
                      <a:pt x="253061" y="4228"/>
                    </a:lnTo>
                    <a:cubicBezTo>
                      <a:pt x="280533" y="4228"/>
                      <a:pt x="302830" y="26525"/>
                      <a:pt x="302830" y="53997"/>
                    </a:cubicBezTo>
                    <a:cubicBezTo>
                      <a:pt x="302830" y="81469"/>
                      <a:pt x="280533" y="103766"/>
                      <a:pt x="253061" y="103766"/>
                    </a:cubicBezTo>
                    <a:lnTo>
                      <a:pt x="103760" y="103766"/>
                    </a:lnTo>
                    <a:lnTo>
                      <a:pt x="103760" y="253067"/>
                    </a:lnTo>
                    <a:cubicBezTo>
                      <a:pt x="103760" y="280533"/>
                      <a:pt x="81469" y="302830"/>
                      <a:pt x="53997" y="302830"/>
                    </a:cubicBezTo>
                    <a:close/>
                  </a:path>
                </a:pathLst>
              </a:custGeom>
              <a:solidFill>
                <a:srgbClr val="B1A95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D7E4F8B3-3F84-4782-B951-59CB931046BC}"/>
                  </a:ext>
                </a:extLst>
              </p:cNvPr>
              <p:cNvSpPr/>
              <p:nvPr/>
            </p:nvSpPr>
            <p:spPr>
              <a:xfrm>
                <a:off x="3579128" y="3479719"/>
                <a:ext cx="304431" cy="304431"/>
              </a:xfrm>
              <a:custGeom>
                <a:avLst/>
                <a:gdLst>
                  <a:gd name="connsiteX0" fmla="*/ 253061 w 304430"/>
                  <a:gd name="connsiteY0" fmla="*/ 302830 h 304430"/>
                  <a:gd name="connsiteX1" fmla="*/ 53997 w 304430"/>
                  <a:gd name="connsiteY1" fmla="*/ 302830 h 304430"/>
                  <a:gd name="connsiteX2" fmla="*/ 4228 w 304430"/>
                  <a:gd name="connsiteY2" fmla="*/ 253061 h 304430"/>
                  <a:gd name="connsiteX3" fmla="*/ 53997 w 304430"/>
                  <a:gd name="connsiteY3" fmla="*/ 203292 h 304430"/>
                  <a:gd name="connsiteX4" fmla="*/ 203298 w 304430"/>
                  <a:gd name="connsiteY4" fmla="*/ 203292 h 304430"/>
                  <a:gd name="connsiteX5" fmla="*/ 203298 w 304430"/>
                  <a:gd name="connsiteY5" fmla="*/ 53997 h 304430"/>
                  <a:gd name="connsiteX6" fmla="*/ 253067 w 304430"/>
                  <a:gd name="connsiteY6" fmla="*/ 4228 h 304430"/>
                  <a:gd name="connsiteX7" fmla="*/ 302836 w 304430"/>
                  <a:gd name="connsiteY7" fmla="*/ 53997 h 304430"/>
                  <a:gd name="connsiteX8" fmla="*/ 302836 w 304430"/>
                  <a:gd name="connsiteY8" fmla="*/ 253061 h 304430"/>
                  <a:gd name="connsiteX9" fmla="*/ 253061 w 304430"/>
                  <a:gd name="connsiteY9" fmla="*/ 302830 h 304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4430" h="304430">
                    <a:moveTo>
                      <a:pt x="253061" y="302830"/>
                    </a:moveTo>
                    <a:lnTo>
                      <a:pt x="53997" y="302830"/>
                    </a:lnTo>
                    <a:cubicBezTo>
                      <a:pt x="26525" y="302830"/>
                      <a:pt x="4228" y="280533"/>
                      <a:pt x="4228" y="253061"/>
                    </a:cubicBezTo>
                    <a:cubicBezTo>
                      <a:pt x="4228" y="225589"/>
                      <a:pt x="26525" y="203292"/>
                      <a:pt x="53997" y="203292"/>
                    </a:cubicBezTo>
                    <a:lnTo>
                      <a:pt x="203298" y="203292"/>
                    </a:lnTo>
                    <a:lnTo>
                      <a:pt x="203298" y="53997"/>
                    </a:lnTo>
                    <a:cubicBezTo>
                      <a:pt x="203298" y="26525"/>
                      <a:pt x="225595" y="4228"/>
                      <a:pt x="253067" y="4228"/>
                    </a:cubicBezTo>
                    <a:cubicBezTo>
                      <a:pt x="280539" y="4228"/>
                      <a:pt x="302836" y="26525"/>
                      <a:pt x="302836" y="53997"/>
                    </a:cubicBezTo>
                    <a:lnTo>
                      <a:pt x="302836" y="253061"/>
                    </a:lnTo>
                    <a:cubicBezTo>
                      <a:pt x="302830" y="280533"/>
                      <a:pt x="280533" y="302830"/>
                      <a:pt x="253061" y="302830"/>
                    </a:cubicBezTo>
                    <a:close/>
                  </a:path>
                </a:pathLst>
              </a:custGeom>
              <a:solidFill>
                <a:srgbClr val="B1A95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30770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AE5614-5E44-49F5-B4A1-82C03C4D0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rgbClr val="025F80"/>
                </a:solidFill>
              </a:rPr>
              <a:t>須安裝套件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20F5DF-BD7F-425B-ADF5-26CC7F35D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dirty="0">
                <a:solidFill>
                  <a:srgbClr val="025F80"/>
                </a:solidFill>
              </a:rPr>
              <a:t>selenium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solidFill>
                  <a:srgbClr val="025F80"/>
                </a:solidFill>
              </a:rPr>
              <a:t>pandas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solidFill>
                  <a:srgbClr val="025F80"/>
                </a:solidFill>
              </a:rPr>
              <a:t>bs4</a:t>
            </a:r>
          </a:p>
          <a:p>
            <a:pPr>
              <a:lnSpc>
                <a:spcPct val="150000"/>
              </a:lnSpc>
            </a:pPr>
            <a:r>
              <a:rPr lang="en-US" altLang="zh-TW" dirty="0" err="1">
                <a:solidFill>
                  <a:srgbClr val="025F80"/>
                </a:solidFill>
              </a:rPr>
              <a:t>odfpy</a:t>
            </a:r>
            <a:endParaRPr lang="zh-TW" altLang="en-US" dirty="0">
              <a:solidFill>
                <a:srgbClr val="025F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628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D36369-4EB2-49F0-A7E0-65B501332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rgbClr val="025F80"/>
                </a:solidFill>
              </a:rPr>
              <a:t>執行程式</a:t>
            </a:r>
          </a:p>
        </p:txBody>
      </p:sp>
      <p:pic>
        <p:nvPicPr>
          <p:cNvPr id="4" name="螢幕錄製 6">
            <a:hlinkClick r:id="" action="ppaction://media"/>
            <a:extLst>
              <a:ext uri="{FF2B5EF4-FFF2-40B4-BE49-F238E27FC236}">
                <a16:creationId xmlns:a16="http://schemas.microsoft.com/office/drawing/2014/main" id="{8F5B4028-BE77-4070-B210-860A4FC11B6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3278" y="1825625"/>
            <a:ext cx="92854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88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3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C745CB1-526C-4553-A5FE-D3D06A43991C}"/>
              </a:ext>
            </a:extLst>
          </p:cNvPr>
          <p:cNvSpPr txBox="1"/>
          <p:nvPr/>
        </p:nvSpPr>
        <p:spPr>
          <a:xfrm>
            <a:off x="4959311" y="374904"/>
            <a:ext cx="22733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400" b="1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Outline</a:t>
            </a:r>
            <a:endParaRPr lang="zh-TW" altLang="en-US" sz="4400" b="1" dirty="0">
              <a:solidFill>
                <a:srgbClr val="025F8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284" name="群組 283">
            <a:extLst>
              <a:ext uri="{FF2B5EF4-FFF2-40B4-BE49-F238E27FC236}">
                <a16:creationId xmlns:a16="http://schemas.microsoft.com/office/drawing/2014/main" id="{531F89E3-11DB-4038-90CB-2EA0FAB390F2}"/>
              </a:ext>
            </a:extLst>
          </p:cNvPr>
          <p:cNvGrpSpPr/>
          <p:nvPr/>
        </p:nvGrpSpPr>
        <p:grpSpPr>
          <a:xfrm>
            <a:off x="348785" y="1877615"/>
            <a:ext cx="5232716" cy="1596799"/>
            <a:chOff x="863284" y="1366017"/>
            <a:chExt cx="5232716" cy="1596799"/>
          </a:xfrm>
        </p:grpSpPr>
        <p:grpSp>
          <p:nvGrpSpPr>
            <p:cNvPr id="283" name="群組 282">
              <a:extLst>
                <a:ext uri="{FF2B5EF4-FFF2-40B4-BE49-F238E27FC236}">
                  <a16:creationId xmlns:a16="http://schemas.microsoft.com/office/drawing/2014/main" id="{0CD2FE4E-E8F5-4102-96B8-91A09ECDBE2F}"/>
                </a:ext>
              </a:extLst>
            </p:cNvPr>
            <p:cNvGrpSpPr/>
            <p:nvPr/>
          </p:nvGrpSpPr>
          <p:grpSpPr>
            <a:xfrm>
              <a:off x="1316448" y="1691097"/>
              <a:ext cx="4779552" cy="947008"/>
              <a:chOff x="1316448" y="1691097"/>
              <a:chExt cx="4779552" cy="947008"/>
            </a:xfrm>
          </p:grpSpPr>
          <p:sp>
            <p:nvSpPr>
              <p:cNvPr id="253" name="流程圖: 結束點 252">
                <a:extLst>
                  <a:ext uri="{FF2B5EF4-FFF2-40B4-BE49-F238E27FC236}">
                    <a16:creationId xmlns:a16="http://schemas.microsoft.com/office/drawing/2014/main" id="{8CB5F403-6D63-4B99-AAA2-E283F1278078}"/>
                  </a:ext>
                </a:extLst>
              </p:cNvPr>
              <p:cNvSpPr/>
              <p:nvPr/>
            </p:nvSpPr>
            <p:spPr>
              <a:xfrm>
                <a:off x="1316448" y="1691097"/>
                <a:ext cx="4779552" cy="947008"/>
              </a:xfrm>
              <a:prstGeom prst="flowChartTerminator">
                <a:avLst/>
              </a:prstGeom>
              <a:solidFill>
                <a:srgbClr val="006CB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54" name="文字方塊 253">
                <a:extLst>
                  <a:ext uri="{FF2B5EF4-FFF2-40B4-BE49-F238E27FC236}">
                    <a16:creationId xmlns:a16="http://schemas.microsoft.com/office/drawing/2014/main" id="{0A0CE863-D044-48AE-8A14-67EB289AD363}"/>
                  </a:ext>
                </a:extLst>
              </p:cNvPr>
              <p:cNvSpPr txBox="1"/>
              <p:nvPr/>
            </p:nvSpPr>
            <p:spPr>
              <a:xfrm>
                <a:off x="2808424" y="1901568"/>
                <a:ext cx="269817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zh-TW" altLang="en-US" sz="2800" b="1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功能與開發動機</a:t>
                </a:r>
              </a:p>
            </p:txBody>
          </p:sp>
        </p:grpSp>
        <p:grpSp>
          <p:nvGrpSpPr>
            <p:cNvPr id="256" name="群組 255">
              <a:extLst>
                <a:ext uri="{FF2B5EF4-FFF2-40B4-BE49-F238E27FC236}">
                  <a16:creationId xmlns:a16="http://schemas.microsoft.com/office/drawing/2014/main" id="{5706DF6D-4FF9-45EC-949B-8D268A66A8FF}"/>
                </a:ext>
              </a:extLst>
            </p:cNvPr>
            <p:cNvGrpSpPr/>
            <p:nvPr/>
          </p:nvGrpSpPr>
          <p:grpSpPr>
            <a:xfrm>
              <a:off x="863284" y="1366017"/>
              <a:ext cx="1605419" cy="1596799"/>
              <a:chOff x="907190" y="908817"/>
              <a:chExt cx="1605419" cy="1596799"/>
            </a:xfrm>
          </p:grpSpPr>
          <p:grpSp>
            <p:nvGrpSpPr>
              <p:cNvPr id="230" name="圖形 15">
                <a:extLst>
                  <a:ext uri="{FF2B5EF4-FFF2-40B4-BE49-F238E27FC236}">
                    <a16:creationId xmlns:a16="http://schemas.microsoft.com/office/drawing/2014/main" id="{79462726-2818-4A4A-9B31-DA10D35F1935}"/>
                  </a:ext>
                </a:extLst>
              </p:cNvPr>
              <p:cNvGrpSpPr/>
              <p:nvPr/>
            </p:nvGrpSpPr>
            <p:grpSpPr>
              <a:xfrm rot="3444325">
                <a:off x="911500" y="904507"/>
                <a:ext cx="1596799" cy="1605419"/>
                <a:chOff x="483099" y="381709"/>
                <a:chExt cx="916615" cy="916615"/>
              </a:xfrm>
            </p:grpSpPr>
            <p:sp>
              <p:nvSpPr>
                <p:cNvPr id="231" name="手繪多邊形: 圖案 230">
                  <a:extLst>
                    <a:ext uri="{FF2B5EF4-FFF2-40B4-BE49-F238E27FC236}">
                      <a16:creationId xmlns:a16="http://schemas.microsoft.com/office/drawing/2014/main" id="{F6E39AEA-46DD-4D9D-B12B-86D1D8051B63}"/>
                    </a:ext>
                  </a:extLst>
                </p:cNvPr>
                <p:cNvSpPr/>
                <p:nvPr/>
              </p:nvSpPr>
              <p:spPr>
                <a:xfrm>
                  <a:off x="910025" y="461655"/>
                  <a:ext cx="30373" cy="94693"/>
                </a:xfrm>
                <a:custGeom>
                  <a:avLst/>
                  <a:gdLst>
                    <a:gd name="connsiteX0" fmla="*/ 16024 w 30373"/>
                    <a:gd name="connsiteY0" fmla="*/ 94881 h 94692"/>
                    <a:gd name="connsiteX1" fmla="*/ 251 w 30373"/>
                    <a:gd name="connsiteY1" fmla="*/ 79115 h 94692"/>
                    <a:gd name="connsiteX2" fmla="*/ 251 w 30373"/>
                    <a:gd name="connsiteY2" fmla="*/ 16024 h 94692"/>
                    <a:gd name="connsiteX3" fmla="*/ 16024 w 30373"/>
                    <a:gd name="connsiteY3" fmla="*/ 251 h 94692"/>
                    <a:gd name="connsiteX4" fmla="*/ 31797 w 30373"/>
                    <a:gd name="connsiteY4" fmla="*/ 16024 h 94692"/>
                    <a:gd name="connsiteX5" fmla="*/ 31797 w 30373"/>
                    <a:gd name="connsiteY5" fmla="*/ 79115 h 94692"/>
                    <a:gd name="connsiteX6" fmla="*/ 16024 w 30373"/>
                    <a:gd name="connsiteY6" fmla="*/ 94881 h 9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73" h="94692">
                      <a:moveTo>
                        <a:pt x="16024" y="94881"/>
                      </a:moveTo>
                      <a:cubicBezTo>
                        <a:pt x="7314" y="94881"/>
                        <a:pt x="251" y="87825"/>
                        <a:pt x="251" y="79115"/>
                      </a:cubicBezTo>
                      <a:lnTo>
                        <a:pt x="251" y="16024"/>
                      </a:lnTo>
                      <a:cubicBezTo>
                        <a:pt x="251" y="7314"/>
                        <a:pt x="7314" y="251"/>
                        <a:pt x="16024" y="251"/>
                      </a:cubicBezTo>
                      <a:cubicBezTo>
                        <a:pt x="24734" y="251"/>
                        <a:pt x="31797" y="7314"/>
                        <a:pt x="31797" y="16024"/>
                      </a:cubicBezTo>
                      <a:lnTo>
                        <a:pt x="31797" y="79115"/>
                      </a:lnTo>
                      <a:cubicBezTo>
                        <a:pt x="31797" y="87825"/>
                        <a:pt x="24734" y="94881"/>
                        <a:pt x="16024" y="9488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32" name="手繪多邊形: 圖案 231">
                  <a:extLst>
                    <a:ext uri="{FF2B5EF4-FFF2-40B4-BE49-F238E27FC236}">
                      <a16:creationId xmlns:a16="http://schemas.microsoft.com/office/drawing/2014/main" id="{8389EC42-AE77-4B88-BD0E-8B86C228B5DF}"/>
                    </a:ext>
                  </a:extLst>
                </p:cNvPr>
                <p:cNvSpPr/>
                <p:nvPr/>
              </p:nvSpPr>
              <p:spPr>
                <a:xfrm>
                  <a:off x="642557" y="556940"/>
                  <a:ext cx="87546" cy="87546"/>
                </a:xfrm>
                <a:custGeom>
                  <a:avLst/>
                  <a:gdLst>
                    <a:gd name="connsiteX0" fmla="*/ 71599 w 87545"/>
                    <a:gd name="connsiteY0" fmla="*/ 87372 h 87545"/>
                    <a:gd name="connsiteX1" fmla="*/ 60447 w 87545"/>
                    <a:gd name="connsiteY1" fmla="*/ 82745 h 87545"/>
                    <a:gd name="connsiteX2" fmla="*/ 4677 w 87545"/>
                    <a:gd name="connsiteY2" fmla="*/ 26982 h 87545"/>
                    <a:gd name="connsiteX3" fmla="*/ 4872 w 87545"/>
                    <a:gd name="connsiteY3" fmla="*/ 4872 h 87545"/>
                    <a:gd name="connsiteX4" fmla="*/ 26982 w 87545"/>
                    <a:gd name="connsiteY4" fmla="*/ 4677 h 87545"/>
                    <a:gd name="connsiteX5" fmla="*/ 82752 w 87545"/>
                    <a:gd name="connsiteY5" fmla="*/ 60447 h 87545"/>
                    <a:gd name="connsiteX6" fmla="*/ 86165 w 87545"/>
                    <a:gd name="connsiteY6" fmla="*/ 77629 h 87545"/>
                    <a:gd name="connsiteX7" fmla="*/ 71599 w 87545"/>
                    <a:gd name="connsiteY7" fmla="*/ 87372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71599" y="87372"/>
                      </a:moveTo>
                      <a:cubicBezTo>
                        <a:pt x="67419" y="87365"/>
                        <a:pt x="63406" y="85704"/>
                        <a:pt x="60447" y="82745"/>
                      </a:cubicBezTo>
                      <a:lnTo>
                        <a:pt x="4677" y="26982"/>
                      </a:lnTo>
                      <a:cubicBezTo>
                        <a:pt x="-1298" y="20791"/>
                        <a:pt x="-1214" y="10951"/>
                        <a:pt x="4872" y="4872"/>
                      </a:cubicBezTo>
                      <a:cubicBezTo>
                        <a:pt x="10958" y="-1214"/>
                        <a:pt x="20791" y="-1298"/>
                        <a:pt x="26982" y="4677"/>
                      </a:cubicBezTo>
                      <a:lnTo>
                        <a:pt x="82752" y="60447"/>
                      </a:lnTo>
                      <a:cubicBezTo>
                        <a:pt x="87260" y="64955"/>
                        <a:pt x="88607" y="71739"/>
                        <a:pt x="86165" y="77629"/>
                      </a:cubicBezTo>
                      <a:cubicBezTo>
                        <a:pt x="83729" y="83527"/>
                        <a:pt x="77978" y="87365"/>
                        <a:pt x="71599" y="87372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33" name="手繪多邊形: 圖案 232">
                  <a:extLst>
                    <a:ext uri="{FF2B5EF4-FFF2-40B4-BE49-F238E27FC236}">
                      <a16:creationId xmlns:a16="http://schemas.microsoft.com/office/drawing/2014/main" id="{2A3C5045-1E30-4E35-BCB7-2576B03F666C}"/>
                    </a:ext>
                  </a:extLst>
                </p:cNvPr>
                <p:cNvSpPr/>
                <p:nvPr/>
              </p:nvSpPr>
              <p:spPr>
                <a:xfrm>
                  <a:off x="547272" y="824408"/>
                  <a:ext cx="94693" cy="30373"/>
                </a:xfrm>
                <a:custGeom>
                  <a:avLst/>
                  <a:gdLst>
                    <a:gd name="connsiteX0" fmla="*/ 79115 w 94692"/>
                    <a:gd name="connsiteY0" fmla="*/ 31797 h 30373"/>
                    <a:gd name="connsiteX1" fmla="*/ 16024 w 94692"/>
                    <a:gd name="connsiteY1" fmla="*/ 31797 h 30373"/>
                    <a:gd name="connsiteX2" fmla="*/ 251 w 94692"/>
                    <a:gd name="connsiteY2" fmla="*/ 16024 h 30373"/>
                    <a:gd name="connsiteX3" fmla="*/ 16024 w 94692"/>
                    <a:gd name="connsiteY3" fmla="*/ 251 h 30373"/>
                    <a:gd name="connsiteX4" fmla="*/ 79115 w 94692"/>
                    <a:gd name="connsiteY4" fmla="*/ 251 h 30373"/>
                    <a:gd name="connsiteX5" fmla="*/ 94888 w 94692"/>
                    <a:gd name="connsiteY5" fmla="*/ 16024 h 30373"/>
                    <a:gd name="connsiteX6" fmla="*/ 79115 w 94692"/>
                    <a:gd name="connsiteY6" fmla="*/ 31797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692" h="30373">
                      <a:moveTo>
                        <a:pt x="79115" y="31797"/>
                      </a:moveTo>
                      <a:lnTo>
                        <a:pt x="16024" y="31797"/>
                      </a:lnTo>
                      <a:cubicBezTo>
                        <a:pt x="7314" y="31797"/>
                        <a:pt x="251" y="24734"/>
                        <a:pt x="251" y="16024"/>
                      </a:cubicBezTo>
                      <a:cubicBezTo>
                        <a:pt x="251" y="7314"/>
                        <a:pt x="7314" y="251"/>
                        <a:pt x="16024" y="251"/>
                      </a:cubicBezTo>
                      <a:lnTo>
                        <a:pt x="79115" y="251"/>
                      </a:lnTo>
                      <a:cubicBezTo>
                        <a:pt x="87825" y="251"/>
                        <a:pt x="94888" y="7314"/>
                        <a:pt x="94888" y="16024"/>
                      </a:cubicBezTo>
                      <a:cubicBezTo>
                        <a:pt x="94888" y="24734"/>
                        <a:pt x="87825" y="31797"/>
                        <a:pt x="79115" y="31797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34" name="手繪多邊形: 圖案 233">
                  <a:extLst>
                    <a:ext uri="{FF2B5EF4-FFF2-40B4-BE49-F238E27FC236}">
                      <a16:creationId xmlns:a16="http://schemas.microsoft.com/office/drawing/2014/main" id="{5018304A-0EF0-449E-9A55-238876051EE9}"/>
                    </a:ext>
                  </a:extLst>
                </p:cNvPr>
                <p:cNvSpPr/>
                <p:nvPr/>
              </p:nvSpPr>
              <p:spPr>
                <a:xfrm>
                  <a:off x="642367" y="1036496"/>
                  <a:ext cx="87546" cy="87546"/>
                </a:xfrm>
                <a:custGeom>
                  <a:avLst/>
                  <a:gdLst>
                    <a:gd name="connsiteX0" fmla="*/ 16019 w 87545"/>
                    <a:gd name="connsiteY0" fmla="*/ 87371 h 87545"/>
                    <a:gd name="connsiteX1" fmla="*/ 1454 w 87545"/>
                    <a:gd name="connsiteY1" fmla="*/ 77635 h 87545"/>
                    <a:gd name="connsiteX2" fmla="*/ 4867 w 87545"/>
                    <a:gd name="connsiteY2" fmla="*/ 60446 h 87545"/>
                    <a:gd name="connsiteX3" fmla="*/ 60637 w 87545"/>
                    <a:gd name="connsiteY3" fmla="*/ 4683 h 87545"/>
                    <a:gd name="connsiteX4" fmla="*/ 82747 w 87545"/>
                    <a:gd name="connsiteY4" fmla="*/ 4871 h 87545"/>
                    <a:gd name="connsiteX5" fmla="*/ 82942 w 87545"/>
                    <a:gd name="connsiteY5" fmla="*/ 26981 h 87545"/>
                    <a:gd name="connsiteX6" fmla="*/ 27172 w 87545"/>
                    <a:gd name="connsiteY6" fmla="*/ 82751 h 87545"/>
                    <a:gd name="connsiteX7" fmla="*/ 16019 w 87545"/>
                    <a:gd name="connsiteY7" fmla="*/ 8737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16019" y="87371"/>
                      </a:moveTo>
                      <a:cubicBezTo>
                        <a:pt x="9641" y="87371"/>
                        <a:pt x="3890" y="83526"/>
                        <a:pt x="1454" y="77635"/>
                      </a:cubicBezTo>
                      <a:cubicBezTo>
                        <a:pt x="-989" y="71745"/>
                        <a:pt x="358" y="64961"/>
                        <a:pt x="4867" y="60446"/>
                      </a:cubicBezTo>
                      <a:lnTo>
                        <a:pt x="60637" y="4683"/>
                      </a:lnTo>
                      <a:cubicBezTo>
                        <a:pt x="66827" y="-1298"/>
                        <a:pt x="76661" y="-1215"/>
                        <a:pt x="82747" y="4871"/>
                      </a:cubicBezTo>
                      <a:cubicBezTo>
                        <a:pt x="88832" y="10957"/>
                        <a:pt x="88916" y="20790"/>
                        <a:pt x="82942" y="26981"/>
                      </a:cubicBezTo>
                      <a:lnTo>
                        <a:pt x="27172" y="82751"/>
                      </a:lnTo>
                      <a:cubicBezTo>
                        <a:pt x="24213" y="85710"/>
                        <a:pt x="20200" y="87371"/>
                        <a:pt x="16019" y="8737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35" name="手繪多邊形: 圖案 234">
                  <a:extLst>
                    <a:ext uri="{FF2B5EF4-FFF2-40B4-BE49-F238E27FC236}">
                      <a16:creationId xmlns:a16="http://schemas.microsoft.com/office/drawing/2014/main" id="{92021767-00B1-4B2B-9C4C-93639F1D910B}"/>
                    </a:ext>
                  </a:extLst>
                </p:cNvPr>
                <p:cNvSpPr/>
                <p:nvPr/>
              </p:nvSpPr>
              <p:spPr>
                <a:xfrm>
                  <a:off x="910025" y="1124077"/>
                  <a:ext cx="30373" cy="94693"/>
                </a:xfrm>
                <a:custGeom>
                  <a:avLst/>
                  <a:gdLst>
                    <a:gd name="connsiteX0" fmla="*/ 16024 w 30373"/>
                    <a:gd name="connsiteY0" fmla="*/ 94881 h 94692"/>
                    <a:gd name="connsiteX1" fmla="*/ 251 w 30373"/>
                    <a:gd name="connsiteY1" fmla="*/ 79108 h 94692"/>
                    <a:gd name="connsiteX2" fmla="*/ 251 w 30373"/>
                    <a:gd name="connsiteY2" fmla="*/ 16017 h 94692"/>
                    <a:gd name="connsiteX3" fmla="*/ 16024 w 30373"/>
                    <a:gd name="connsiteY3" fmla="*/ 251 h 94692"/>
                    <a:gd name="connsiteX4" fmla="*/ 31797 w 30373"/>
                    <a:gd name="connsiteY4" fmla="*/ 16017 h 94692"/>
                    <a:gd name="connsiteX5" fmla="*/ 31797 w 30373"/>
                    <a:gd name="connsiteY5" fmla="*/ 79108 h 94692"/>
                    <a:gd name="connsiteX6" fmla="*/ 16024 w 30373"/>
                    <a:gd name="connsiteY6" fmla="*/ 94881 h 9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73" h="94692">
                      <a:moveTo>
                        <a:pt x="16024" y="94881"/>
                      </a:moveTo>
                      <a:cubicBezTo>
                        <a:pt x="7314" y="94881"/>
                        <a:pt x="251" y="87818"/>
                        <a:pt x="251" y="79108"/>
                      </a:cubicBezTo>
                      <a:lnTo>
                        <a:pt x="251" y="16017"/>
                      </a:lnTo>
                      <a:cubicBezTo>
                        <a:pt x="251" y="7307"/>
                        <a:pt x="7314" y="251"/>
                        <a:pt x="16024" y="251"/>
                      </a:cubicBezTo>
                      <a:cubicBezTo>
                        <a:pt x="24734" y="251"/>
                        <a:pt x="31797" y="7307"/>
                        <a:pt x="31797" y="16017"/>
                      </a:cubicBezTo>
                      <a:lnTo>
                        <a:pt x="31797" y="79108"/>
                      </a:lnTo>
                      <a:cubicBezTo>
                        <a:pt x="31797" y="87818"/>
                        <a:pt x="24734" y="94881"/>
                        <a:pt x="16024" y="9488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36" name="手繪多邊形: 圖案 235">
                  <a:extLst>
                    <a:ext uri="{FF2B5EF4-FFF2-40B4-BE49-F238E27FC236}">
                      <a16:creationId xmlns:a16="http://schemas.microsoft.com/office/drawing/2014/main" id="{1796AB3D-76E6-4D5D-B14B-BDD39ABE3595}"/>
                    </a:ext>
                  </a:extLst>
                </p:cNvPr>
                <p:cNvSpPr/>
                <p:nvPr/>
              </p:nvSpPr>
              <p:spPr>
                <a:xfrm>
                  <a:off x="1122114" y="1036496"/>
                  <a:ext cx="87546" cy="87546"/>
                </a:xfrm>
                <a:custGeom>
                  <a:avLst/>
                  <a:gdLst>
                    <a:gd name="connsiteX0" fmla="*/ 71598 w 87545"/>
                    <a:gd name="connsiteY0" fmla="*/ 87371 h 87545"/>
                    <a:gd name="connsiteX1" fmla="*/ 60453 w 87545"/>
                    <a:gd name="connsiteY1" fmla="*/ 82751 h 87545"/>
                    <a:gd name="connsiteX2" fmla="*/ 4683 w 87545"/>
                    <a:gd name="connsiteY2" fmla="*/ 26981 h 87545"/>
                    <a:gd name="connsiteX3" fmla="*/ 4871 w 87545"/>
                    <a:gd name="connsiteY3" fmla="*/ 4871 h 87545"/>
                    <a:gd name="connsiteX4" fmla="*/ 26981 w 87545"/>
                    <a:gd name="connsiteY4" fmla="*/ 4683 h 87545"/>
                    <a:gd name="connsiteX5" fmla="*/ 82751 w 87545"/>
                    <a:gd name="connsiteY5" fmla="*/ 60446 h 87545"/>
                    <a:gd name="connsiteX6" fmla="*/ 86171 w 87545"/>
                    <a:gd name="connsiteY6" fmla="*/ 77635 h 87545"/>
                    <a:gd name="connsiteX7" fmla="*/ 71598 w 87545"/>
                    <a:gd name="connsiteY7" fmla="*/ 8737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71598" y="87371"/>
                      </a:moveTo>
                      <a:cubicBezTo>
                        <a:pt x="67418" y="87371"/>
                        <a:pt x="63405" y="85710"/>
                        <a:pt x="60453" y="82751"/>
                      </a:cubicBezTo>
                      <a:lnTo>
                        <a:pt x="4683" y="26981"/>
                      </a:lnTo>
                      <a:cubicBezTo>
                        <a:pt x="-1298" y="20790"/>
                        <a:pt x="-1215" y="10957"/>
                        <a:pt x="4871" y="4871"/>
                      </a:cubicBezTo>
                      <a:cubicBezTo>
                        <a:pt x="10957" y="-1215"/>
                        <a:pt x="20790" y="-1298"/>
                        <a:pt x="26981" y="4683"/>
                      </a:cubicBezTo>
                      <a:lnTo>
                        <a:pt x="82751" y="60446"/>
                      </a:lnTo>
                      <a:cubicBezTo>
                        <a:pt x="87260" y="64961"/>
                        <a:pt x="88606" y="71745"/>
                        <a:pt x="86171" y="77635"/>
                      </a:cubicBezTo>
                      <a:cubicBezTo>
                        <a:pt x="83728" y="83526"/>
                        <a:pt x="77977" y="87371"/>
                        <a:pt x="71598" y="8737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37" name="手繪多邊形: 圖案 236">
                  <a:extLst>
                    <a:ext uri="{FF2B5EF4-FFF2-40B4-BE49-F238E27FC236}">
                      <a16:creationId xmlns:a16="http://schemas.microsoft.com/office/drawing/2014/main" id="{35D80687-EBD7-4267-839F-5A9BE247034E}"/>
                    </a:ext>
                  </a:extLst>
                </p:cNvPr>
                <p:cNvSpPr/>
                <p:nvPr/>
              </p:nvSpPr>
              <p:spPr>
                <a:xfrm>
                  <a:off x="1209694" y="824408"/>
                  <a:ext cx="110772" cy="30373"/>
                </a:xfrm>
                <a:custGeom>
                  <a:avLst/>
                  <a:gdLst>
                    <a:gd name="connsiteX0" fmla="*/ 94881 w 110772"/>
                    <a:gd name="connsiteY0" fmla="*/ 31797 h 30373"/>
                    <a:gd name="connsiteX1" fmla="*/ 16024 w 110772"/>
                    <a:gd name="connsiteY1" fmla="*/ 31797 h 30373"/>
                    <a:gd name="connsiteX2" fmla="*/ 251 w 110772"/>
                    <a:gd name="connsiteY2" fmla="*/ 16024 h 30373"/>
                    <a:gd name="connsiteX3" fmla="*/ 16024 w 110772"/>
                    <a:gd name="connsiteY3" fmla="*/ 251 h 30373"/>
                    <a:gd name="connsiteX4" fmla="*/ 94881 w 110772"/>
                    <a:gd name="connsiteY4" fmla="*/ 251 h 30373"/>
                    <a:gd name="connsiteX5" fmla="*/ 110654 w 110772"/>
                    <a:gd name="connsiteY5" fmla="*/ 16024 h 30373"/>
                    <a:gd name="connsiteX6" fmla="*/ 94881 w 110772"/>
                    <a:gd name="connsiteY6" fmla="*/ 31797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0772" h="30373">
                      <a:moveTo>
                        <a:pt x="94881" y="31797"/>
                      </a:moveTo>
                      <a:lnTo>
                        <a:pt x="16024" y="31797"/>
                      </a:lnTo>
                      <a:cubicBezTo>
                        <a:pt x="7307" y="31797"/>
                        <a:pt x="251" y="24734"/>
                        <a:pt x="251" y="16024"/>
                      </a:cubicBezTo>
                      <a:cubicBezTo>
                        <a:pt x="251" y="7314"/>
                        <a:pt x="7307" y="251"/>
                        <a:pt x="16024" y="251"/>
                      </a:cubicBezTo>
                      <a:lnTo>
                        <a:pt x="94881" y="251"/>
                      </a:lnTo>
                      <a:cubicBezTo>
                        <a:pt x="103591" y="251"/>
                        <a:pt x="110654" y="7314"/>
                        <a:pt x="110654" y="16024"/>
                      </a:cubicBezTo>
                      <a:cubicBezTo>
                        <a:pt x="110654" y="24734"/>
                        <a:pt x="103591" y="31797"/>
                        <a:pt x="94881" y="31797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38" name="手繪多邊形: 圖案 237">
                  <a:extLst>
                    <a:ext uri="{FF2B5EF4-FFF2-40B4-BE49-F238E27FC236}">
                      <a16:creationId xmlns:a16="http://schemas.microsoft.com/office/drawing/2014/main" id="{F7B559F1-66CB-4061-B59B-E64C88B83B6A}"/>
                    </a:ext>
                  </a:extLst>
                </p:cNvPr>
                <p:cNvSpPr/>
                <p:nvPr/>
              </p:nvSpPr>
              <p:spPr>
                <a:xfrm>
                  <a:off x="1121924" y="556551"/>
                  <a:ext cx="87546" cy="87546"/>
                </a:xfrm>
                <a:custGeom>
                  <a:avLst/>
                  <a:gdLst>
                    <a:gd name="connsiteX0" fmla="*/ 16018 w 87545"/>
                    <a:gd name="connsiteY0" fmla="*/ 87761 h 87545"/>
                    <a:gd name="connsiteX1" fmla="*/ 1452 w 87545"/>
                    <a:gd name="connsiteY1" fmla="*/ 78018 h 87545"/>
                    <a:gd name="connsiteX2" fmla="*/ 4872 w 87545"/>
                    <a:gd name="connsiteY2" fmla="*/ 60835 h 87545"/>
                    <a:gd name="connsiteX3" fmla="*/ 60642 w 87545"/>
                    <a:gd name="connsiteY3" fmla="*/ 5065 h 87545"/>
                    <a:gd name="connsiteX4" fmla="*/ 75975 w 87545"/>
                    <a:gd name="connsiteY4" fmla="*/ 766 h 87545"/>
                    <a:gd name="connsiteX5" fmla="*/ 87239 w 87545"/>
                    <a:gd name="connsiteY5" fmla="*/ 12030 h 87545"/>
                    <a:gd name="connsiteX6" fmla="*/ 82940 w 87545"/>
                    <a:gd name="connsiteY6" fmla="*/ 27370 h 87545"/>
                    <a:gd name="connsiteX7" fmla="*/ 27170 w 87545"/>
                    <a:gd name="connsiteY7" fmla="*/ 83134 h 87545"/>
                    <a:gd name="connsiteX8" fmla="*/ 16018 w 87545"/>
                    <a:gd name="connsiteY8" fmla="*/ 8776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7545" h="87545">
                      <a:moveTo>
                        <a:pt x="16018" y="87761"/>
                      </a:moveTo>
                      <a:cubicBezTo>
                        <a:pt x="9646" y="87754"/>
                        <a:pt x="3895" y="83915"/>
                        <a:pt x="1452" y="78018"/>
                      </a:cubicBezTo>
                      <a:cubicBezTo>
                        <a:pt x="-990" y="72127"/>
                        <a:pt x="363" y="65344"/>
                        <a:pt x="4872" y="60835"/>
                      </a:cubicBezTo>
                      <a:lnTo>
                        <a:pt x="60642" y="5065"/>
                      </a:lnTo>
                      <a:cubicBezTo>
                        <a:pt x="64599" y="968"/>
                        <a:pt x="70462" y="-679"/>
                        <a:pt x="75975" y="766"/>
                      </a:cubicBezTo>
                      <a:cubicBezTo>
                        <a:pt x="81489" y="2211"/>
                        <a:pt x="85795" y="6517"/>
                        <a:pt x="87239" y="12030"/>
                      </a:cubicBezTo>
                      <a:cubicBezTo>
                        <a:pt x="88684" y="17544"/>
                        <a:pt x="87037" y="23406"/>
                        <a:pt x="82940" y="27370"/>
                      </a:cubicBezTo>
                      <a:lnTo>
                        <a:pt x="27170" y="83134"/>
                      </a:lnTo>
                      <a:cubicBezTo>
                        <a:pt x="24211" y="86093"/>
                        <a:pt x="20205" y="87754"/>
                        <a:pt x="16018" y="8776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39" name="手繪多邊形: 圖案 238">
                  <a:extLst>
                    <a:ext uri="{FF2B5EF4-FFF2-40B4-BE49-F238E27FC236}">
                      <a16:creationId xmlns:a16="http://schemas.microsoft.com/office/drawing/2014/main" id="{374804E0-EF51-408E-9B30-3F78CAF2EB1A}"/>
                    </a:ext>
                  </a:extLst>
                </p:cNvPr>
                <p:cNvSpPr/>
                <p:nvPr/>
              </p:nvSpPr>
              <p:spPr>
                <a:xfrm>
                  <a:off x="626136" y="540519"/>
                  <a:ext cx="598529" cy="598529"/>
                </a:xfrm>
                <a:custGeom>
                  <a:avLst/>
                  <a:gdLst>
                    <a:gd name="connsiteX0" fmla="*/ 599582 w 598528"/>
                    <a:gd name="connsiteY0" fmla="*/ 299913 h 598528"/>
                    <a:gd name="connsiteX1" fmla="*/ 299913 w 598528"/>
                    <a:gd name="connsiteY1" fmla="*/ 599575 h 598528"/>
                    <a:gd name="connsiteX2" fmla="*/ 251 w 598528"/>
                    <a:gd name="connsiteY2" fmla="*/ 299913 h 598528"/>
                    <a:gd name="connsiteX3" fmla="*/ 299913 w 598528"/>
                    <a:gd name="connsiteY3" fmla="*/ 251 h 598528"/>
                    <a:gd name="connsiteX4" fmla="*/ 599582 w 598528"/>
                    <a:gd name="connsiteY4" fmla="*/ 299913 h 59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8528" h="598528">
                      <a:moveTo>
                        <a:pt x="599582" y="299913"/>
                      </a:moveTo>
                      <a:cubicBezTo>
                        <a:pt x="599582" y="465416"/>
                        <a:pt x="465416" y="599575"/>
                        <a:pt x="299913" y="599575"/>
                      </a:cubicBezTo>
                      <a:cubicBezTo>
                        <a:pt x="134411" y="599575"/>
                        <a:pt x="251" y="465416"/>
                        <a:pt x="251" y="299913"/>
                      </a:cubicBezTo>
                      <a:cubicBezTo>
                        <a:pt x="251" y="134411"/>
                        <a:pt x="134411" y="251"/>
                        <a:pt x="299913" y="251"/>
                      </a:cubicBezTo>
                      <a:cubicBezTo>
                        <a:pt x="465416" y="251"/>
                        <a:pt x="599582" y="134411"/>
                        <a:pt x="599582" y="299913"/>
                      </a:cubicBezTo>
                      <a:close/>
                    </a:path>
                  </a:pathLst>
                </a:custGeom>
                <a:solidFill>
                  <a:srgbClr val="0088CC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 dirty="0">
                    <a:solidFill>
                      <a:srgbClr val="0088CC"/>
                    </a:solidFill>
                  </a:endParaRPr>
                </a:p>
              </p:txBody>
            </p:sp>
            <p:sp>
              <p:nvSpPr>
                <p:cNvPr id="245" name="手繪多邊形: 圖案 244">
                  <a:extLst>
                    <a:ext uri="{FF2B5EF4-FFF2-40B4-BE49-F238E27FC236}">
                      <a16:creationId xmlns:a16="http://schemas.microsoft.com/office/drawing/2014/main" id="{80687D19-E94B-46F6-A177-1E1596995B28}"/>
                    </a:ext>
                  </a:extLst>
                </p:cNvPr>
                <p:cNvSpPr/>
                <p:nvPr/>
              </p:nvSpPr>
              <p:spPr>
                <a:xfrm>
                  <a:off x="877398" y="381709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8 h 96479"/>
                    <a:gd name="connsiteX1" fmla="*/ 48651 w 96479"/>
                    <a:gd name="connsiteY1" fmla="*/ 95970 h 96479"/>
                    <a:gd name="connsiteX2" fmla="*/ 1340 w 96479"/>
                    <a:gd name="connsiteY2" fmla="*/ 48658 h 96479"/>
                    <a:gd name="connsiteX3" fmla="*/ 48651 w 96479"/>
                    <a:gd name="connsiteY3" fmla="*/ 1340 h 96479"/>
                    <a:gd name="connsiteX4" fmla="*/ 95970 w 96479"/>
                    <a:gd name="connsiteY4" fmla="*/ 48658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8"/>
                      </a:moveTo>
                      <a:cubicBezTo>
                        <a:pt x="95970" y="74788"/>
                        <a:pt x="74781" y="95970"/>
                        <a:pt x="48651" y="95970"/>
                      </a:cubicBezTo>
                      <a:cubicBezTo>
                        <a:pt x="22522" y="95970"/>
                        <a:pt x="1340" y="74788"/>
                        <a:pt x="1340" y="48658"/>
                      </a:cubicBezTo>
                      <a:cubicBezTo>
                        <a:pt x="1340" y="22522"/>
                        <a:pt x="22522" y="1340"/>
                        <a:pt x="48651" y="1340"/>
                      </a:cubicBezTo>
                      <a:cubicBezTo>
                        <a:pt x="74781" y="1340"/>
                        <a:pt x="95970" y="22522"/>
                        <a:pt x="95970" y="48658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46" name="手繪多邊形: 圖案 245">
                  <a:extLst>
                    <a:ext uri="{FF2B5EF4-FFF2-40B4-BE49-F238E27FC236}">
                      <a16:creationId xmlns:a16="http://schemas.microsoft.com/office/drawing/2014/main" id="{E3AB7EA9-E3F1-4BB7-B5F7-97BA63B9984F}"/>
                    </a:ext>
                  </a:extLst>
                </p:cNvPr>
                <p:cNvSpPr/>
                <p:nvPr/>
              </p:nvSpPr>
              <p:spPr>
                <a:xfrm>
                  <a:off x="549359" y="463741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47" name="手繪多邊形: 圖案 246">
                  <a:extLst>
                    <a:ext uri="{FF2B5EF4-FFF2-40B4-BE49-F238E27FC236}">
                      <a16:creationId xmlns:a16="http://schemas.microsoft.com/office/drawing/2014/main" id="{05397CC5-4695-4642-B422-BD95835DF32E}"/>
                    </a:ext>
                  </a:extLst>
                </p:cNvPr>
                <p:cNvSpPr/>
                <p:nvPr/>
              </p:nvSpPr>
              <p:spPr>
                <a:xfrm>
                  <a:off x="483099" y="799660"/>
                  <a:ext cx="80399" cy="80399"/>
                </a:xfrm>
                <a:custGeom>
                  <a:avLst/>
                  <a:gdLst>
                    <a:gd name="connsiteX0" fmla="*/ 80197 w 80399"/>
                    <a:gd name="connsiteY0" fmla="*/ 40772 h 80399"/>
                    <a:gd name="connsiteX1" fmla="*/ 40772 w 80399"/>
                    <a:gd name="connsiteY1" fmla="*/ 80204 h 80399"/>
                    <a:gd name="connsiteX2" fmla="*/ 1340 w 80399"/>
                    <a:gd name="connsiteY2" fmla="*/ 40772 h 80399"/>
                    <a:gd name="connsiteX3" fmla="*/ 40772 w 80399"/>
                    <a:gd name="connsiteY3" fmla="*/ 1340 h 80399"/>
                    <a:gd name="connsiteX4" fmla="*/ 80197 w 80399"/>
                    <a:gd name="connsiteY4" fmla="*/ 40772 h 80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399" h="80399">
                      <a:moveTo>
                        <a:pt x="80197" y="40772"/>
                      </a:moveTo>
                      <a:cubicBezTo>
                        <a:pt x="80197" y="62547"/>
                        <a:pt x="62547" y="80204"/>
                        <a:pt x="40772" y="80204"/>
                      </a:cubicBezTo>
                      <a:cubicBezTo>
                        <a:pt x="18990" y="80204"/>
                        <a:pt x="1340" y="62547"/>
                        <a:pt x="1340" y="40772"/>
                      </a:cubicBezTo>
                      <a:cubicBezTo>
                        <a:pt x="1340" y="18997"/>
                        <a:pt x="18990" y="1340"/>
                        <a:pt x="40772" y="1340"/>
                      </a:cubicBezTo>
                      <a:cubicBezTo>
                        <a:pt x="62547" y="1340"/>
                        <a:pt x="80197" y="18997"/>
                        <a:pt x="80197" y="40772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48" name="手繪多邊形: 圖案 247">
                  <a:extLst>
                    <a:ext uri="{FF2B5EF4-FFF2-40B4-BE49-F238E27FC236}">
                      <a16:creationId xmlns:a16="http://schemas.microsoft.com/office/drawing/2014/main" id="{87DA6EC9-3705-482A-B694-6A063D6B23A6}"/>
                    </a:ext>
                  </a:extLst>
                </p:cNvPr>
                <p:cNvSpPr/>
                <p:nvPr/>
              </p:nvSpPr>
              <p:spPr>
                <a:xfrm>
                  <a:off x="549359" y="1088274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49" name="手繪多邊形: 圖案 248">
                  <a:extLst>
                    <a:ext uri="{FF2B5EF4-FFF2-40B4-BE49-F238E27FC236}">
                      <a16:creationId xmlns:a16="http://schemas.microsoft.com/office/drawing/2014/main" id="{10C5533F-9898-4920-828A-5B884607693A}"/>
                    </a:ext>
                  </a:extLst>
                </p:cNvPr>
                <p:cNvSpPr/>
                <p:nvPr/>
              </p:nvSpPr>
              <p:spPr>
                <a:xfrm>
                  <a:off x="877398" y="1201845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1 h 96479"/>
                    <a:gd name="connsiteX1" fmla="*/ 48651 w 96479"/>
                    <a:gd name="connsiteY1" fmla="*/ 95970 h 96479"/>
                    <a:gd name="connsiteX2" fmla="*/ 1340 w 96479"/>
                    <a:gd name="connsiteY2" fmla="*/ 48651 h 96479"/>
                    <a:gd name="connsiteX3" fmla="*/ 48651 w 96479"/>
                    <a:gd name="connsiteY3" fmla="*/ 1340 h 96479"/>
                    <a:gd name="connsiteX4" fmla="*/ 95970 w 96479"/>
                    <a:gd name="connsiteY4" fmla="*/ 48651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1"/>
                      </a:moveTo>
                      <a:cubicBezTo>
                        <a:pt x="95970" y="74788"/>
                        <a:pt x="74781" y="95970"/>
                        <a:pt x="48651" y="95970"/>
                      </a:cubicBezTo>
                      <a:cubicBezTo>
                        <a:pt x="22522" y="95970"/>
                        <a:pt x="1340" y="74788"/>
                        <a:pt x="1340" y="48651"/>
                      </a:cubicBezTo>
                      <a:cubicBezTo>
                        <a:pt x="1340" y="22522"/>
                        <a:pt x="22522" y="1340"/>
                        <a:pt x="48651" y="1340"/>
                      </a:cubicBezTo>
                      <a:cubicBezTo>
                        <a:pt x="74781" y="1340"/>
                        <a:pt x="95970" y="22522"/>
                        <a:pt x="95970" y="4865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50" name="手繪多邊形: 圖案 249">
                  <a:extLst>
                    <a:ext uri="{FF2B5EF4-FFF2-40B4-BE49-F238E27FC236}">
                      <a16:creationId xmlns:a16="http://schemas.microsoft.com/office/drawing/2014/main" id="{C057A29B-180F-49C5-AB0B-10260BAD3F07}"/>
                    </a:ext>
                  </a:extLst>
                </p:cNvPr>
                <p:cNvSpPr/>
                <p:nvPr/>
              </p:nvSpPr>
              <p:spPr>
                <a:xfrm>
                  <a:off x="1173891" y="1088274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 dirty="0"/>
                </a:p>
              </p:txBody>
            </p:sp>
            <p:sp>
              <p:nvSpPr>
                <p:cNvPr id="251" name="手繪多邊形: 圖案 250">
                  <a:extLst>
                    <a:ext uri="{FF2B5EF4-FFF2-40B4-BE49-F238E27FC236}">
                      <a16:creationId xmlns:a16="http://schemas.microsoft.com/office/drawing/2014/main" id="{B61628C8-671B-4964-A572-41F91A929F96}"/>
                    </a:ext>
                  </a:extLst>
                </p:cNvPr>
                <p:cNvSpPr/>
                <p:nvPr/>
              </p:nvSpPr>
              <p:spPr>
                <a:xfrm>
                  <a:off x="1303235" y="791774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8 h 96479"/>
                    <a:gd name="connsiteX1" fmla="*/ 48651 w 96479"/>
                    <a:gd name="connsiteY1" fmla="*/ 95977 h 96479"/>
                    <a:gd name="connsiteX2" fmla="*/ 1340 w 96479"/>
                    <a:gd name="connsiteY2" fmla="*/ 48658 h 96479"/>
                    <a:gd name="connsiteX3" fmla="*/ 48651 w 96479"/>
                    <a:gd name="connsiteY3" fmla="*/ 1340 h 96479"/>
                    <a:gd name="connsiteX4" fmla="*/ 95970 w 96479"/>
                    <a:gd name="connsiteY4" fmla="*/ 48658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8"/>
                      </a:moveTo>
                      <a:cubicBezTo>
                        <a:pt x="95970" y="74788"/>
                        <a:pt x="74788" y="95977"/>
                        <a:pt x="48651" y="95977"/>
                      </a:cubicBezTo>
                      <a:cubicBezTo>
                        <a:pt x="22522" y="95977"/>
                        <a:pt x="1340" y="74788"/>
                        <a:pt x="1340" y="48658"/>
                      </a:cubicBezTo>
                      <a:cubicBezTo>
                        <a:pt x="1340" y="22529"/>
                        <a:pt x="22522" y="1340"/>
                        <a:pt x="48651" y="1340"/>
                      </a:cubicBezTo>
                      <a:cubicBezTo>
                        <a:pt x="74788" y="1340"/>
                        <a:pt x="95970" y="22529"/>
                        <a:pt x="95970" y="48658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52" name="手繪多邊形: 圖案 251">
                  <a:extLst>
                    <a:ext uri="{FF2B5EF4-FFF2-40B4-BE49-F238E27FC236}">
                      <a16:creationId xmlns:a16="http://schemas.microsoft.com/office/drawing/2014/main" id="{AED8F671-72A4-490D-AACE-EC1425D89A10}"/>
                    </a:ext>
                  </a:extLst>
                </p:cNvPr>
                <p:cNvSpPr/>
                <p:nvPr/>
              </p:nvSpPr>
              <p:spPr>
                <a:xfrm>
                  <a:off x="1173891" y="463741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</p:grpSp>
          <p:sp>
            <p:nvSpPr>
              <p:cNvPr id="255" name="文字方塊 254">
                <a:extLst>
                  <a:ext uri="{FF2B5EF4-FFF2-40B4-BE49-F238E27FC236}">
                    <a16:creationId xmlns:a16="http://schemas.microsoft.com/office/drawing/2014/main" id="{6EA4BECD-0A47-42D4-A332-8CF479DE9C37}"/>
                  </a:ext>
                </a:extLst>
              </p:cNvPr>
              <p:cNvSpPr txBox="1"/>
              <p:nvPr/>
            </p:nvSpPr>
            <p:spPr>
              <a:xfrm>
                <a:off x="1332232" y="1384051"/>
                <a:ext cx="75533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3600" b="1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01</a:t>
                </a:r>
                <a:endParaRPr lang="zh-TW" altLang="en-US" sz="3600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</p:grpSp>
      <p:grpSp>
        <p:nvGrpSpPr>
          <p:cNvPr id="285" name="群組 284">
            <a:extLst>
              <a:ext uri="{FF2B5EF4-FFF2-40B4-BE49-F238E27FC236}">
                <a16:creationId xmlns:a16="http://schemas.microsoft.com/office/drawing/2014/main" id="{3695949B-6835-4CED-8029-ACB89D8AA7A2}"/>
              </a:ext>
            </a:extLst>
          </p:cNvPr>
          <p:cNvGrpSpPr/>
          <p:nvPr/>
        </p:nvGrpSpPr>
        <p:grpSpPr>
          <a:xfrm>
            <a:off x="348785" y="4212094"/>
            <a:ext cx="5232716" cy="1596799"/>
            <a:chOff x="863284" y="1366017"/>
            <a:chExt cx="5232716" cy="1596799"/>
          </a:xfrm>
        </p:grpSpPr>
        <p:grpSp>
          <p:nvGrpSpPr>
            <p:cNvPr id="286" name="群組 285">
              <a:extLst>
                <a:ext uri="{FF2B5EF4-FFF2-40B4-BE49-F238E27FC236}">
                  <a16:creationId xmlns:a16="http://schemas.microsoft.com/office/drawing/2014/main" id="{AF4CA17C-9A8F-4DC6-ABB2-32C65945975F}"/>
                </a:ext>
              </a:extLst>
            </p:cNvPr>
            <p:cNvGrpSpPr/>
            <p:nvPr/>
          </p:nvGrpSpPr>
          <p:grpSpPr>
            <a:xfrm>
              <a:off x="1316448" y="1691097"/>
              <a:ext cx="4779552" cy="947008"/>
              <a:chOff x="1316448" y="1691097"/>
              <a:chExt cx="4779552" cy="947008"/>
            </a:xfrm>
          </p:grpSpPr>
          <p:sp>
            <p:nvSpPr>
              <p:cNvPr id="307" name="流程圖: 結束點 306">
                <a:extLst>
                  <a:ext uri="{FF2B5EF4-FFF2-40B4-BE49-F238E27FC236}">
                    <a16:creationId xmlns:a16="http://schemas.microsoft.com/office/drawing/2014/main" id="{DDC382DC-B452-4395-8D15-AB4D3A1AFEBA}"/>
                  </a:ext>
                </a:extLst>
              </p:cNvPr>
              <p:cNvSpPr/>
              <p:nvPr/>
            </p:nvSpPr>
            <p:spPr>
              <a:xfrm>
                <a:off x="1316448" y="1691097"/>
                <a:ext cx="4779552" cy="947008"/>
              </a:xfrm>
              <a:prstGeom prst="flowChartTerminator">
                <a:avLst/>
              </a:prstGeom>
              <a:solidFill>
                <a:srgbClr val="006CB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08" name="文字方塊 307">
                <a:extLst>
                  <a:ext uri="{FF2B5EF4-FFF2-40B4-BE49-F238E27FC236}">
                    <a16:creationId xmlns:a16="http://schemas.microsoft.com/office/drawing/2014/main" id="{824B4DB7-1D62-48DD-A802-E6BDCC446F99}"/>
                  </a:ext>
                </a:extLst>
              </p:cNvPr>
              <p:cNvSpPr txBox="1"/>
              <p:nvPr/>
            </p:nvSpPr>
            <p:spPr>
              <a:xfrm>
                <a:off x="2653829" y="1909025"/>
                <a:ext cx="2897140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2800" b="1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Structure chart</a:t>
                </a:r>
                <a:endParaRPr lang="zh-TW" altLang="en-US" sz="2800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grpSp>
          <p:nvGrpSpPr>
            <p:cNvPr id="287" name="群組 286">
              <a:extLst>
                <a:ext uri="{FF2B5EF4-FFF2-40B4-BE49-F238E27FC236}">
                  <a16:creationId xmlns:a16="http://schemas.microsoft.com/office/drawing/2014/main" id="{5C59855E-5BC0-412C-8D25-ED887FD1D6CB}"/>
                </a:ext>
              </a:extLst>
            </p:cNvPr>
            <p:cNvGrpSpPr/>
            <p:nvPr/>
          </p:nvGrpSpPr>
          <p:grpSpPr>
            <a:xfrm>
              <a:off x="863284" y="1366017"/>
              <a:ext cx="1605419" cy="1596799"/>
              <a:chOff x="907190" y="908817"/>
              <a:chExt cx="1605419" cy="1596799"/>
            </a:xfrm>
          </p:grpSpPr>
          <p:grpSp>
            <p:nvGrpSpPr>
              <p:cNvPr id="288" name="圖形 15">
                <a:extLst>
                  <a:ext uri="{FF2B5EF4-FFF2-40B4-BE49-F238E27FC236}">
                    <a16:creationId xmlns:a16="http://schemas.microsoft.com/office/drawing/2014/main" id="{3EC79441-59C9-448C-BA0D-4ED20224809B}"/>
                  </a:ext>
                </a:extLst>
              </p:cNvPr>
              <p:cNvGrpSpPr/>
              <p:nvPr/>
            </p:nvGrpSpPr>
            <p:grpSpPr>
              <a:xfrm rot="3444325">
                <a:off x="911500" y="904507"/>
                <a:ext cx="1596799" cy="1605419"/>
                <a:chOff x="483099" y="381709"/>
                <a:chExt cx="916615" cy="916615"/>
              </a:xfrm>
            </p:grpSpPr>
            <p:sp>
              <p:nvSpPr>
                <p:cNvPr id="290" name="手繪多邊形: 圖案 289">
                  <a:extLst>
                    <a:ext uri="{FF2B5EF4-FFF2-40B4-BE49-F238E27FC236}">
                      <a16:creationId xmlns:a16="http://schemas.microsoft.com/office/drawing/2014/main" id="{551D4F76-C4C8-4F5C-9F2F-C2538593CC1F}"/>
                    </a:ext>
                  </a:extLst>
                </p:cNvPr>
                <p:cNvSpPr/>
                <p:nvPr/>
              </p:nvSpPr>
              <p:spPr>
                <a:xfrm>
                  <a:off x="910025" y="461655"/>
                  <a:ext cx="30373" cy="94693"/>
                </a:xfrm>
                <a:custGeom>
                  <a:avLst/>
                  <a:gdLst>
                    <a:gd name="connsiteX0" fmla="*/ 16024 w 30373"/>
                    <a:gd name="connsiteY0" fmla="*/ 94881 h 94692"/>
                    <a:gd name="connsiteX1" fmla="*/ 251 w 30373"/>
                    <a:gd name="connsiteY1" fmla="*/ 79115 h 94692"/>
                    <a:gd name="connsiteX2" fmla="*/ 251 w 30373"/>
                    <a:gd name="connsiteY2" fmla="*/ 16024 h 94692"/>
                    <a:gd name="connsiteX3" fmla="*/ 16024 w 30373"/>
                    <a:gd name="connsiteY3" fmla="*/ 251 h 94692"/>
                    <a:gd name="connsiteX4" fmla="*/ 31797 w 30373"/>
                    <a:gd name="connsiteY4" fmla="*/ 16024 h 94692"/>
                    <a:gd name="connsiteX5" fmla="*/ 31797 w 30373"/>
                    <a:gd name="connsiteY5" fmla="*/ 79115 h 94692"/>
                    <a:gd name="connsiteX6" fmla="*/ 16024 w 30373"/>
                    <a:gd name="connsiteY6" fmla="*/ 94881 h 9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73" h="94692">
                      <a:moveTo>
                        <a:pt x="16024" y="94881"/>
                      </a:moveTo>
                      <a:cubicBezTo>
                        <a:pt x="7314" y="94881"/>
                        <a:pt x="251" y="87825"/>
                        <a:pt x="251" y="79115"/>
                      </a:cubicBezTo>
                      <a:lnTo>
                        <a:pt x="251" y="16024"/>
                      </a:lnTo>
                      <a:cubicBezTo>
                        <a:pt x="251" y="7314"/>
                        <a:pt x="7314" y="251"/>
                        <a:pt x="16024" y="251"/>
                      </a:cubicBezTo>
                      <a:cubicBezTo>
                        <a:pt x="24734" y="251"/>
                        <a:pt x="31797" y="7314"/>
                        <a:pt x="31797" y="16024"/>
                      </a:cubicBezTo>
                      <a:lnTo>
                        <a:pt x="31797" y="79115"/>
                      </a:lnTo>
                      <a:cubicBezTo>
                        <a:pt x="31797" y="87825"/>
                        <a:pt x="24734" y="94881"/>
                        <a:pt x="16024" y="9488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91" name="手繪多邊形: 圖案 290">
                  <a:extLst>
                    <a:ext uri="{FF2B5EF4-FFF2-40B4-BE49-F238E27FC236}">
                      <a16:creationId xmlns:a16="http://schemas.microsoft.com/office/drawing/2014/main" id="{511C6549-9AB7-4A37-A705-4FC9FA1701A2}"/>
                    </a:ext>
                  </a:extLst>
                </p:cNvPr>
                <p:cNvSpPr/>
                <p:nvPr/>
              </p:nvSpPr>
              <p:spPr>
                <a:xfrm>
                  <a:off x="642557" y="556940"/>
                  <a:ext cx="87546" cy="87546"/>
                </a:xfrm>
                <a:custGeom>
                  <a:avLst/>
                  <a:gdLst>
                    <a:gd name="connsiteX0" fmla="*/ 71599 w 87545"/>
                    <a:gd name="connsiteY0" fmla="*/ 87372 h 87545"/>
                    <a:gd name="connsiteX1" fmla="*/ 60447 w 87545"/>
                    <a:gd name="connsiteY1" fmla="*/ 82745 h 87545"/>
                    <a:gd name="connsiteX2" fmla="*/ 4677 w 87545"/>
                    <a:gd name="connsiteY2" fmla="*/ 26982 h 87545"/>
                    <a:gd name="connsiteX3" fmla="*/ 4872 w 87545"/>
                    <a:gd name="connsiteY3" fmla="*/ 4872 h 87545"/>
                    <a:gd name="connsiteX4" fmla="*/ 26982 w 87545"/>
                    <a:gd name="connsiteY4" fmla="*/ 4677 h 87545"/>
                    <a:gd name="connsiteX5" fmla="*/ 82752 w 87545"/>
                    <a:gd name="connsiteY5" fmla="*/ 60447 h 87545"/>
                    <a:gd name="connsiteX6" fmla="*/ 86165 w 87545"/>
                    <a:gd name="connsiteY6" fmla="*/ 77629 h 87545"/>
                    <a:gd name="connsiteX7" fmla="*/ 71599 w 87545"/>
                    <a:gd name="connsiteY7" fmla="*/ 87372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71599" y="87372"/>
                      </a:moveTo>
                      <a:cubicBezTo>
                        <a:pt x="67419" y="87365"/>
                        <a:pt x="63406" y="85704"/>
                        <a:pt x="60447" y="82745"/>
                      </a:cubicBezTo>
                      <a:lnTo>
                        <a:pt x="4677" y="26982"/>
                      </a:lnTo>
                      <a:cubicBezTo>
                        <a:pt x="-1298" y="20791"/>
                        <a:pt x="-1214" y="10951"/>
                        <a:pt x="4872" y="4872"/>
                      </a:cubicBezTo>
                      <a:cubicBezTo>
                        <a:pt x="10958" y="-1214"/>
                        <a:pt x="20791" y="-1298"/>
                        <a:pt x="26982" y="4677"/>
                      </a:cubicBezTo>
                      <a:lnTo>
                        <a:pt x="82752" y="60447"/>
                      </a:lnTo>
                      <a:cubicBezTo>
                        <a:pt x="87260" y="64955"/>
                        <a:pt x="88607" y="71739"/>
                        <a:pt x="86165" y="77629"/>
                      </a:cubicBezTo>
                      <a:cubicBezTo>
                        <a:pt x="83729" y="83527"/>
                        <a:pt x="77978" y="87365"/>
                        <a:pt x="71599" y="87372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92" name="手繪多邊形: 圖案 291">
                  <a:extLst>
                    <a:ext uri="{FF2B5EF4-FFF2-40B4-BE49-F238E27FC236}">
                      <a16:creationId xmlns:a16="http://schemas.microsoft.com/office/drawing/2014/main" id="{46440D1A-AA4F-4904-880D-BC0FAC0DF55C}"/>
                    </a:ext>
                  </a:extLst>
                </p:cNvPr>
                <p:cNvSpPr/>
                <p:nvPr/>
              </p:nvSpPr>
              <p:spPr>
                <a:xfrm>
                  <a:off x="547272" y="824408"/>
                  <a:ext cx="94693" cy="30373"/>
                </a:xfrm>
                <a:custGeom>
                  <a:avLst/>
                  <a:gdLst>
                    <a:gd name="connsiteX0" fmla="*/ 79115 w 94692"/>
                    <a:gd name="connsiteY0" fmla="*/ 31797 h 30373"/>
                    <a:gd name="connsiteX1" fmla="*/ 16024 w 94692"/>
                    <a:gd name="connsiteY1" fmla="*/ 31797 h 30373"/>
                    <a:gd name="connsiteX2" fmla="*/ 251 w 94692"/>
                    <a:gd name="connsiteY2" fmla="*/ 16024 h 30373"/>
                    <a:gd name="connsiteX3" fmla="*/ 16024 w 94692"/>
                    <a:gd name="connsiteY3" fmla="*/ 251 h 30373"/>
                    <a:gd name="connsiteX4" fmla="*/ 79115 w 94692"/>
                    <a:gd name="connsiteY4" fmla="*/ 251 h 30373"/>
                    <a:gd name="connsiteX5" fmla="*/ 94888 w 94692"/>
                    <a:gd name="connsiteY5" fmla="*/ 16024 h 30373"/>
                    <a:gd name="connsiteX6" fmla="*/ 79115 w 94692"/>
                    <a:gd name="connsiteY6" fmla="*/ 31797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692" h="30373">
                      <a:moveTo>
                        <a:pt x="79115" y="31797"/>
                      </a:moveTo>
                      <a:lnTo>
                        <a:pt x="16024" y="31797"/>
                      </a:lnTo>
                      <a:cubicBezTo>
                        <a:pt x="7314" y="31797"/>
                        <a:pt x="251" y="24734"/>
                        <a:pt x="251" y="16024"/>
                      </a:cubicBezTo>
                      <a:cubicBezTo>
                        <a:pt x="251" y="7314"/>
                        <a:pt x="7314" y="251"/>
                        <a:pt x="16024" y="251"/>
                      </a:cubicBezTo>
                      <a:lnTo>
                        <a:pt x="79115" y="251"/>
                      </a:lnTo>
                      <a:cubicBezTo>
                        <a:pt x="87825" y="251"/>
                        <a:pt x="94888" y="7314"/>
                        <a:pt x="94888" y="16024"/>
                      </a:cubicBezTo>
                      <a:cubicBezTo>
                        <a:pt x="94888" y="24734"/>
                        <a:pt x="87825" y="31797"/>
                        <a:pt x="79115" y="31797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93" name="手繪多邊形: 圖案 292">
                  <a:extLst>
                    <a:ext uri="{FF2B5EF4-FFF2-40B4-BE49-F238E27FC236}">
                      <a16:creationId xmlns:a16="http://schemas.microsoft.com/office/drawing/2014/main" id="{E3A5213C-01FC-44BC-B168-DD1F6CA92DE8}"/>
                    </a:ext>
                  </a:extLst>
                </p:cNvPr>
                <p:cNvSpPr/>
                <p:nvPr/>
              </p:nvSpPr>
              <p:spPr>
                <a:xfrm>
                  <a:off x="642367" y="1036496"/>
                  <a:ext cx="87546" cy="87546"/>
                </a:xfrm>
                <a:custGeom>
                  <a:avLst/>
                  <a:gdLst>
                    <a:gd name="connsiteX0" fmla="*/ 16019 w 87545"/>
                    <a:gd name="connsiteY0" fmla="*/ 87371 h 87545"/>
                    <a:gd name="connsiteX1" fmla="*/ 1454 w 87545"/>
                    <a:gd name="connsiteY1" fmla="*/ 77635 h 87545"/>
                    <a:gd name="connsiteX2" fmla="*/ 4867 w 87545"/>
                    <a:gd name="connsiteY2" fmla="*/ 60446 h 87545"/>
                    <a:gd name="connsiteX3" fmla="*/ 60637 w 87545"/>
                    <a:gd name="connsiteY3" fmla="*/ 4683 h 87545"/>
                    <a:gd name="connsiteX4" fmla="*/ 82747 w 87545"/>
                    <a:gd name="connsiteY4" fmla="*/ 4871 h 87545"/>
                    <a:gd name="connsiteX5" fmla="*/ 82942 w 87545"/>
                    <a:gd name="connsiteY5" fmla="*/ 26981 h 87545"/>
                    <a:gd name="connsiteX6" fmla="*/ 27172 w 87545"/>
                    <a:gd name="connsiteY6" fmla="*/ 82751 h 87545"/>
                    <a:gd name="connsiteX7" fmla="*/ 16019 w 87545"/>
                    <a:gd name="connsiteY7" fmla="*/ 8737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16019" y="87371"/>
                      </a:moveTo>
                      <a:cubicBezTo>
                        <a:pt x="9641" y="87371"/>
                        <a:pt x="3890" y="83526"/>
                        <a:pt x="1454" y="77635"/>
                      </a:cubicBezTo>
                      <a:cubicBezTo>
                        <a:pt x="-989" y="71745"/>
                        <a:pt x="358" y="64961"/>
                        <a:pt x="4867" y="60446"/>
                      </a:cubicBezTo>
                      <a:lnTo>
                        <a:pt x="60637" y="4683"/>
                      </a:lnTo>
                      <a:cubicBezTo>
                        <a:pt x="66827" y="-1298"/>
                        <a:pt x="76661" y="-1215"/>
                        <a:pt x="82747" y="4871"/>
                      </a:cubicBezTo>
                      <a:cubicBezTo>
                        <a:pt x="88832" y="10957"/>
                        <a:pt x="88916" y="20790"/>
                        <a:pt x="82942" y="26981"/>
                      </a:cubicBezTo>
                      <a:lnTo>
                        <a:pt x="27172" y="82751"/>
                      </a:lnTo>
                      <a:cubicBezTo>
                        <a:pt x="24213" y="85710"/>
                        <a:pt x="20200" y="87371"/>
                        <a:pt x="16019" y="8737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94" name="手繪多邊形: 圖案 293">
                  <a:extLst>
                    <a:ext uri="{FF2B5EF4-FFF2-40B4-BE49-F238E27FC236}">
                      <a16:creationId xmlns:a16="http://schemas.microsoft.com/office/drawing/2014/main" id="{D00C4BC9-1DF1-4571-8DA8-289AF05825E8}"/>
                    </a:ext>
                  </a:extLst>
                </p:cNvPr>
                <p:cNvSpPr/>
                <p:nvPr/>
              </p:nvSpPr>
              <p:spPr>
                <a:xfrm>
                  <a:off x="910025" y="1124077"/>
                  <a:ext cx="30373" cy="94693"/>
                </a:xfrm>
                <a:custGeom>
                  <a:avLst/>
                  <a:gdLst>
                    <a:gd name="connsiteX0" fmla="*/ 16024 w 30373"/>
                    <a:gd name="connsiteY0" fmla="*/ 94881 h 94692"/>
                    <a:gd name="connsiteX1" fmla="*/ 251 w 30373"/>
                    <a:gd name="connsiteY1" fmla="*/ 79108 h 94692"/>
                    <a:gd name="connsiteX2" fmla="*/ 251 w 30373"/>
                    <a:gd name="connsiteY2" fmla="*/ 16017 h 94692"/>
                    <a:gd name="connsiteX3" fmla="*/ 16024 w 30373"/>
                    <a:gd name="connsiteY3" fmla="*/ 251 h 94692"/>
                    <a:gd name="connsiteX4" fmla="*/ 31797 w 30373"/>
                    <a:gd name="connsiteY4" fmla="*/ 16017 h 94692"/>
                    <a:gd name="connsiteX5" fmla="*/ 31797 w 30373"/>
                    <a:gd name="connsiteY5" fmla="*/ 79108 h 94692"/>
                    <a:gd name="connsiteX6" fmla="*/ 16024 w 30373"/>
                    <a:gd name="connsiteY6" fmla="*/ 94881 h 9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73" h="94692">
                      <a:moveTo>
                        <a:pt x="16024" y="94881"/>
                      </a:moveTo>
                      <a:cubicBezTo>
                        <a:pt x="7314" y="94881"/>
                        <a:pt x="251" y="87818"/>
                        <a:pt x="251" y="79108"/>
                      </a:cubicBezTo>
                      <a:lnTo>
                        <a:pt x="251" y="16017"/>
                      </a:lnTo>
                      <a:cubicBezTo>
                        <a:pt x="251" y="7307"/>
                        <a:pt x="7314" y="251"/>
                        <a:pt x="16024" y="251"/>
                      </a:cubicBezTo>
                      <a:cubicBezTo>
                        <a:pt x="24734" y="251"/>
                        <a:pt x="31797" y="7307"/>
                        <a:pt x="31797" y="16017"/>
                      </a:cubicBezTo>
                      <a:lnTo>
                        <a:pt x="31797" y="79108"/>
                      </a:lnTo>
                      <a:cubicBezTo>
                        <a:pt x="31797" y="87818"/>
                        <a:pt x="24734" y="94881"/>
                        <a:pt x="16024" y="9488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95" name="手繪多邊形: 圖案 294">
                  <a:extLst>
                    <a:ext uri="{FF2B5EF4-FFF2-40B4-BE49-F238E27FC236}">
                      <a16:creationId xmlns:a16="http://schemas.microsoft.com/office/drawing/2014/main" id="{555D2572-7EE0-4CA0-BE1F-0D4D67F2673B}"/>
                    </a:ext>
                  </a:extLst>
                </p:cNvPr>
                <p:cNvSpPr/>
                <p:nvPr/>
              </p:nvSpPr>
              <p:spPr>
                <a:xfrm>
                  <a:off x="1122114" y="1036496"/>
                  <a:ext cx="87546" cy="87546"/>
                </a:xfrm>
                <a:custGeom>
                  <a:avLst/>
                  <a:gdLst>
                    <a:gd name="connsiteX0" fmla="*/ 71598 w 87545"/>
                    <a:gd name="connsiteY0" fmla="*/ 87371 h 87545"/>
                    <a:gd name="connsiteX1" fmla="*/ 60453 w 87545"/>
                    <a:gd name="connsiteY1" fmla="*/ 82751 h 87545"/>
                    <a:gd name="connsiteX2" fmla="*/ 4683 w 87545"/>
                    <a:gd name="connsiteY2" fmla="*/ 26981 h 87545"/>
                    <a:gd name="connsiteX3" fmla="*/ 4871 w 87545"/>
                    <a:gd name="connsiteY3" fmla="*/ 4871 h 87545"/>
                    <a:gd name="connsiteX4" fmla="*/ 26981 w 87545"/>
                    <a:gd name="connsiteY4" fmla="*/ 4683 h 87545"/>
                    <a:gd name="connsiteX5" fmla="*/ 82751 w 87545"/>
                    <a:gd name="connsiteY5" fmla="*/ 60446 h 87545"/>
                    <a:gd name="connsiteX6" fmla="*/ 86171 w 87545"/>
                    <a:gd name="connsiteY6" fmla="*/ 77635 h 87545"/>
                    <a:gd name="connsiteX7" fmla="*/ 71598 w 87545"/>
                    <a:gd name="connsiteY7" fmla="*/ 8737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71598" y="87371"/>
                      </a:moveTo>
                      <a:cubicBezTo>
                        <a:pt x="67418" y="87371"/>
                        <a:pt x="63405" y="85710"/>
                        <a:pt x="60453" y="82751"/>
                      </a:cubicBezTo>
                      <a:lnTo>
                        <a:pt x="4683" y="26981"/>
                      </a:lnTo>
                      <a:cubicBezTo>
                        <a:pt x="-1298" y="20790"/>
                        <a:pt x="-1215" y="10957"/>
                        <a:pt x="4871" y="4871"/>
                      </a:cubicBezTo>
                      <a:cubicBezTo>
                        <a:pt x="10957" y="-1215"/>
                        <a:pt x="20790" y="-1298"/>
                        <a:pt x="26981" y="4683"/>
                      </a:cubicBezTo>
                      <a:lnTo>
                        <a:pt x="82751" y="60446"/>
                      </a:lnTo>
                      <a:cubicBezTo>
                        <a:pt x="87260" y="64961"/>
                        <a:pt x="88606" y="71745"/>
                        <a:pt x="86171" y="77635"/>
                      </a:cubicBezTo>
                      <a:cubicBezTo>
                        <a:pt x="83728" y="83526"/>
                        <a:pt x="77977" y="87371"/>
                        <a:pt x="71598" y="8737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96" name="手繪多邊形: 圖案 295">
                  <a:extLst>
                    <a:ext uri="{FF2B5EF4-FFF2-40B4-BE49-F238E27FC236}">
                      <a16:creationId xmlns:a16="http://schemas.microsoft.com/office/drawing/2014/main" id="{2F63753A-ECE3-4488-B67C-E1DF0C43E431}"/>
                    </a:ext>
                  </a:extLst>
                </p:cNvPr>
                <p:cNvSpPr/>
                <p:nvPr/>
              </p:nvSpPr>
              <p:spPr>
                <a:xfrm>
                  <a:off x="1209694" y="824408"/>
                  <a:ext cx="110772" cy="30373"/>
                </a:xfrm>
                <a:custGeom>
                  <a:avLst/>
                  <a:gdLst>
                    <a:gd name="connsiteX0" fmla="*/ 94881 w 110772"/>
                    <a:gd name="connsiteY0" fmla="*/ 31797 h 30373"/>
                    <a:gd name="connsiteX1" fmla="*/ 16024 w 110772"/>
                    <a:gd name="connsiteY1" fmla="*/ 31797 h 30373"/>
                    <a:gd name="connsiteX2" fmla="*/ 251 w 110772"/>
                    <a:gd name="connsiteY2" fmla="*/ 16024 h 30373"/>
                    <a:gd name="connsiteX3" fmla="*/ 16024 w 110772"/>
                    <a:gd name="connsiteY3" fmla="*/ 251 h 30373"/>
                    <a:gd name="connsiteX4" fmla="*/ 94881 w 110772"/>
                    <a:gd name="connsiteY4" fmla="*/ 251 h 30373"/>
                    <a:gd name="connsiteX5" fmla="*/ 110654 w 110772"/>
                    <a:gd name="connsiteY5" fmla="*/ 16024 h 30373"/>
                    <a:gd name="connsiteX6" fmla="*/ 94881 w 110772"/>
                    <a:gd name="connsiteY6" fmla="*/ 31797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0772" h="30373">
                      <a:moveTo>
                        <a:pt x="94881" y="31797"/>
                      </a:moveTo>
                      <a:lnTo>
                        <a:pt x="16024" y="31797"/>
                      </a:lnTo>
                      <a:cubicBezTo>
                        <a:pt x="7307" y="31797"/>
                        <a:pt x="251" y="24734"/>
                        <a:pt x="251" y="16024"/>
                      </a:cubicBezTo>
                      <a:cubicBezTo>
                        <a:pt x="251" y="7314"/>
                        <a:pt x="7307" y="251"/>
                        <a:pt x="16024" y="251"/>
                      </a:cubicBezTo>
                      <a:lnTo>
                        <a:pt x="94881" y="251"/>
                      </a:lnTo>
                      <a:cubicBezTo>
                        <a:pt x="103591" y="251"/>
                        <a:pt x="110654" y="7314"/>
                        <a:pt x="110654" y="16024"/>
                      </a:cubicBezTo>
                      <a:cubicBezTo>
                        <a:pt x="110654" y="24734"/>
                        <a:pt x="103591" y="31797"/>
                        <a:pt x="94881" y="31797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97" name="手繪多邊形: 圖案 296">
                  <a:extLst>
                    <a:ext uri="{FF2B5EF4-FFF2-40B4-BE49-F238E27FC236}">
                      <a16:creationId xmlns:a16="http://schemas.microsoft.com/office/drawing/2014/main" id="{9F3AFEAF-3ECA-418D-A4A6-7365116B905F}"/>
                    </a:ext>
                  </a:extLst>
                </p:cNvPr>
                <p:cNvSpPr/>
                <p:nvPr/>
              </p:nvSpPr>
              <p:spPr>
                <a:xfrm>
                  <a:off x="1121924" y="556551"/>
                  <a:ext cx="87546" cy="87546"/>
                </a:xfrm>
                <a:custGeom>
                  <a:avLst/>
                  <a:gdLst>
                    <a:gd name="connsiteX0" fmla="*/ 16018 w 87545"/>
                    <a:gd name="connsiteY0" fmla="*/ 87761 h 87545"/>
                    <a:gd name="connsiteX1" fmla="*/ 1452 w 87545"/>
                    <a:gd name="connsiteY1" fmla="*/ 78018 h 87545"/>
                    <a:gd name="connsiteX2" fmla="*/ 4872 w 87545"/>
                    <a:gd name="connsiteY2" fmla="*/ 60835 h 87545"/>
                    <a:gd name="connsiteX3" fmla="*/ 60642 w 87545"/>
                    <a:gd name="connsiteY3" fmla="*/ 5065 h 87545"/>
                    <a:gd name="connsiteX4" fmla="*/ 75975 w 87545"/>
                    <a:gd name="connsiteY4" fmla="*/ 766 h 87545"/>
                    <a:gd name="connsiteX5" fmla="*/ 87239 w 87545"/>
                    <a:gd name="connsiteY5" fmla="*/ 12030 h 87545"/>
                    <a:gd name="connsiteX6" fmla="*/ 82940 w 87545"/>
                    <a:gd name="connsiteY6" fmla="*/ 27370 h 87545"/>
                    <a:gd name="connsiteX7" fmla="*/ 27170 w 87545"/>
                    <a:gd name="connsiteY7" fmla="*/ 83134 h 87545"/>
                    <a:gd name="connsiteX8" fmla="*/ 16018 w 87545"/>
                    <a:gd name="connsiteY8" fmla="*/ 8776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7545" h="87545">
                      <a:moveTo>
                        <a:pt x="16018" y="87761"/>
                      </a:moveTo>
                      <a:cubicBezTo>
                        <a:pt x="9646" y="87754"/>
                        <a:pt x="3895" y="83915"/>
                        <a:pt x="1452" y="78018"/>
                      </a:cubicBezTo>
                      <a:cubicBezTo>
                        <a:pt x="-990" y="72127"/>
                        <a:pt x="363" y="65344"/>
                        <a:pt x="4872" y="60835"/>
                      </a:cubicBezTo>
                      <a:lnTo>
                        <a:pt x="60642" y="5065"/>
                      </a:lnTo>
                      <a:cubicBezTo>
                        <a:pt x="64599" y="968"/>
                        <a:pt x="70462" y="-679"/>
                        <a:pt x="75975" y="766"/>
                      </a:cubicBezTo>
                      <a:cubicBezTo>
                        <a:pt x="81489" y="2211"/>
                        <a:pt x="85795" y="6517"/>
                        <a:pt x="87239" y="12030"/>
                      </a:cubicBezTo>
                      <a:cubicBezTo>
                        <a:pt x="88684" y="17544"/>
                        <a:pt x="87037" y="23406"/>
                        <a:pt x="82940" y="27370"/>
                      </a:cubicBezTo>
                      <a:lnTo>
                        <a:pt x="27170" y="83134"/>
                      </a:lnTo>
                      <a:cubicBezTo>
                        <a:pt x="24211" y="86093"/>
                        <a:pt x="20205" y="87754"/>
                        <a:pt x="16018" y="8776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298" name="手繪多邊形: 圖案 297">
                  <a:extLst>
                    <a:ext uri="{FF2B5EF4-FFF2-40B4-BE49-F238E27FC236}">
                      <a16:creationId xmlns:a16="http://schemas.microsoft.com/office/drawing/2014/main" id="{51B30B0B-4943-45FF-BFD0-E01E9C06A514}"/>
                    </a:ext>
                  </a:extLst>
                </p:cNvPr>
                <p:cNvSpPr/>
                <p:nvPr/>
              </p:nvSpPr>
              <p:spPr>
                <a:xfrm>
                  <a:off x="626136" y="540519"/>
                  <a:ext cx="598529" cy="598529"/>
                </a:xfrm>
                <a:custGeom>
                  <a:avLst/>
                  <a:gdLst>
                    <a:gd name="connsiteX0" fmla="*/ 599582 w 598528"/>
                    <a:gd name="connsiteY0" fmla="*/ 299913 h 598528"/>
                    <a:gd name="connsiteX1" fmla="*/ 299913 w 598528"/>
                    <a:gd name="connsiteY1" fmla="*/ 599575 h 598528"/>
                    <a:gd name="connsiteX2" fmla="*/ 251 w 598528"/>
                    <a:gd name="connsiteY2" fmla="*/ 299913 h 598528"/>
                    <a:gd name="connsiteX3" fmla="*/ 299913 w 598528"/>
                    <a:gd name="connsiteY3" fmla="*/ 251 h 598528"/>
                    <a:gd name="connsiteX4" fmla="*/ 599582 w 598528"/>
                    <a:gd name="connsiteY4" fmla="*/ 299913 h 59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8528" h="598528">
                      <a:moveTo>
                        <a:pt x="599582" y="299913"/>
                      </a:moveTo>
                      <a:cubicBezTo>
                        <a:pt x="599582" y="465416"/>
                        <a:pt x="465416" y="599575"/>
                        <a:pt x="299913" y="599575"/>
                      </a:cubicBezTo>
                      <a:cubicBezTo>
                        <a:pt x="134411" y="599575"/>
                        <a:pt x="251" y="465416"/>
                        <a:pt x="251" y="299913"/>
                      </a:cubicBezTo>
                      <a:cubicBezTo>
                        <a:pt x="251" y="134411"/>
                        <a:pt x="134411" y="251"/>
                        <a:pt x="299913" y="251"/>
                      </a:cubicBezTo>
                      <a:cubicBezTo>
                        <a:pt x="465416" y="251"/>
                        <a:pt x="599582" y="134411"/>
                        <a:pt x="599582" y="299913"/>
                      </a:cubicBezTo>
                      <a:close/>
                    </a:path>
                  </a:pathLst>
                </a:custGeom>
                <a:solidFill>
                  <a:srgbClr val="0088CC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 dirty="0">
                    <a:solidFill>
                      <a:srgbClr val="0088CC"/>
                    </a:solidFill>
                  </a:endParaRPr>
                </a:p>
              </p:txBody>
            </p:sp>
            <p:sp>
              <p:nvSpPr>
                <p:cNvPr id="299" name="手繪多邊形: 圖案 298">
                  <a:extLst>
                    <a:ext uri="{FF2B5EF4-FFF2-40B4-BE49-F238E27FC236}">
                      <a16:creationId xmlns:a16="http://schemas.microsoft.com/office/drawing/2014/main" id="{3C477C9C-7EA6-4595-A2E6-047F82FA3F27}"/>
                    </a:ext>
                  </a:extLst>
                </p:cNvPr>
                <p:cNvSpPr/>
                <p:nvPr/>
              </p:nvSpPr>
              <p:spPr>
                <a:xfrm>
                  <a:off x="877398" y="381709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8 h 96479"/>
                    <a:gd name="connsiteX1" fmla="*/ 48651 w 96479"/>
                    <a:gd name="connsiteY1" fmla="*/ 95970 h 96479"/>
                    <a:gd name="connsiteX2" fmla="*/ 1340 w 96479"/>
                    <a:gd name="connsiteY2" fmla="*/ 48658 h 96479"/>
                    <a:gd name="connsiteX3" fmla="*/ 48651 w 96479"/>
                    <a:gd name="connsiteY3" fmla="*/ 1340 h 96479"/>
                    <a:gd name="connsiteX4" fmla="*/ 95970 w 96479"/>
                    <a:gd name="connsiteY4" fmla="*/ 48658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8"/>
                      </a:moveTo>
                      <a:cubicBezTo>
                        <a:pt x="95970" y="74788"/>
                        <a:pt x="74781" y="95970"/>
                        <a:pt x="48651" y="95970"/>
                      </a:cubicBezTo>
                      <a:cubicBezTo>
                        <a:pt x="22522" y="95970"/>
                        <a:pt x="1340" y="74788"/>
                        <a:pt x="1340" y="48658"/>
                      </a:cubicBezTo>
                      <a:cubicBezTo>
                        <a:pt x="1340" y="22522"/>
                        <a:pt x="22522" y="1340"/>
                        <a:pt x="48651" y="1340"/>
                      </a:cubicBezTo>
                      <a:cubicBezTo>
                        <a:pt x="74781" y="1340"/>
                        <a:pt x="95970" y="22522"/>
                        <a:pt x="95970" y="48658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00" name="手繪多邊形: 圖案 299">
                  <a:extLst>
                    <a:ext uri="{FF2B5EF4-FFF2-40B4-BE49-F238E27FC236}">
                      <a16:creationId xmlns:a16="http://schemas.microsoft.com/office/drawing/2014/main" id="{99243660-6D56-49C1-9F93-FF1ACC25824E}"/>
                    </a:ext>
                  </a:extLst>
                </p:cNvPr>
                <p:cNvSpPr/>
                <p:nvPr/>
              </p:nvSpPr>
              <p:spPr>
                <a:xfrm>
                  <a:off x="549359" y="463741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01" name="手繪多邊形: 圖案 300">
                  <a:extLst>
                    <a:ext uri="{FF2B5EF4-FFF2-40B4-BE49-F238E27FC236}">
                      <a16:creationId xmlns:a16="http://schemas.microsoft.com/office/drawing/2014/main" id="{C8B71197-1A96-4625-A1AD-7DC8C3980482}"/>
                    </a:ext>
                  </a:extLst>
                </p:cNvPr>
                <p:cNvSpPr/>
                <p:nvPr/>
              </p:nvSpPr>
              <p:spPr>
                <a:xfrm>
                  <a:off x="483099" y="799660"/>
                  <a:ext cx="80399" cy="80399"/>
                </a:xfrm>
                <a:custGeom>
                  <a:avLst/>
                  <a:gdLst>
                    <a:gd name="connsiteX0" fmla="*/ 80197 w 80399"/>
                    <a:gd name="connsiteY0" fmla="*/ 40772 h 80399"/>
                    <a:gd name="connsiteX1" fmla="*/ 40772 w 80399"/>
                    <a:gd name="connsiteY1" fmla="*/ 80204 h 80399"/>
                    <a:gd name="connsiteX2" fmla="*/ 1340 w 80399"/>
                    <a:gd name="connsiteY2" fmla="*/ 40772 h 80399"/>
                    <a:gd name="connsiteX3" fmla="*/ 40772 w 80399"/>
                    <a:gd name="connsiteY3" fmla="*/ 1340 h 80399"/>
                    <a:gd name="connsiteX4" fmla="*/ 80197 w 80399"/>
                    <a:gd name="connsiteY4" fmla="*/ 40772 h 80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399" h="80399">
                      <a:moveTo>
                        <a:pt x="80197" y="40772"/>
                      </a:moveTo>
                      <a:cubicBezTo>
                        <a:pt x="80197" y="62547"/>
                        <a:pt x="62547" y="80204"/>
                        <a:pt x="40772" y="80204"/>
                      </a:cubicBezTo>
                      <a:cubicBezTo>
                        <a:pt x="18990" y="80204"/>
                        <a:pt x="1340" y="62547"/>
                        <a:pt x="1340" y="40772"/>
                      </a:cubicBezTo>
                      <a:cubicBezTo>
                        <a:pt x="1340" y="18997"/>
                        <a:pt x="18990" y="1340"/>
                        <a:pt x="40772" y="1340"/>
                      </a:cubicBezTo>
                      <a:cubicBezTo>
                        <a:pt x="62547" y="1340"/>
                        <a:pt x="80197" y="18997"/>
                        <a:pt x="80197" y="40772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02" name="手繪多邊形: 圖案 301">
                  <a:extLst>
                    <a:ext uri="{FF2B5EF4-FFF2-40B4-BE49-F238E27FC236}">
                      <a16:creationId xmlns:a16="http://schemas.microsoft.com/office/drawing/2014/main" id="{A6E39B6C-5B8A-4F75-A81D-3619F858A93A}"/>
                    </a:ext>
                  </a:extLst>
                </p:cNvPr>
                <p:cNvSpPr/>
                <p:nvPr/>
              </p:nvSpPr>
              <p:spPr>
                <a:xfrm>
                  <a:off x="549359" y="1088274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03" name="手繪多邊形: 圖案 302">
                  <a:extLst>
                    <a:ext uri="{FF2B5EF4-FFF2-40B4-BE49-F238E27FC236}">
                      <a16:creationId xmlns:a16="http://schemas.microsoft.com/office/drawing/2014/main" id="{9FA3CAB4-CD5F-438F-ABA9-5C209A2D8235}"/>
                    </a:ext>
                  </a:extLst>
                </p:cNvPr>
                <p:cNvSpPr/>
                <p:nvPr/>
              </p:nvSpPr>
              <p:spPr>
                <a:xfrm>
                  <a:off x="877398" y="1201845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1 h 96479"/>
                    <a:gd name="connsiteX1" fmla="*/ 48651 w 96479"/>
                    <a:gd name="connsiteY1" fmla="*/ 95970 h 96479"/>
                    <a:gd name="connsiteX2" fmla="*/ 1340 w 96479"/>
                    <a:gd name="connsiteY2" fmla="*/ 48651 h 96479"/>
                    <a:gd name="connsiteX3" fmla="*/ 48651 w 96479"/>
                    <a:gd name="connsiteY3" fmla="*/ 1340 h 96479"/>
                    <a:gd name="connsiteX4" fmla="*/ 95970 w 96479"/>
                    <a:gd name="connsiteY4" fmla="*/ 48651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1"/>
                      </a:moveTo>
                      <a:cubicBezTo>
                        <a:pt x="95970" y="74788"/>
                        <a:pt x="74781" y="95970"/>
                        <a:pt x="48651" y="95970"/>
                      </a:cubicBezTo>
                      <a:cubicBezTo>
                        <a:pt x="22522" y="95970"/>
                        <a:pt x="1340" y="74788"/>
                        <a:pt x="1340" y="48651"/>
                      </a:cubicBezTo>
                      <a:cubicBezTo>
                        <a:pt x="1340" y="22522"/>
                        <a:pt x="22522" y="1340"/>
                        <a:pt x="48651" y="1340"/>
                      </a:cubicBezTo>
                      <a:cubicBezTo>
                        <a:pt x="74781" y="1340"/>
                        <a:pt x="95970" y="22522"/>
                        <a:pt x="95970" y="4865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04" name="手繪多邊形: 圖案 303">
                  <a:extLst>
                    <a:ext uri="{FF2B5EF4-FFF2-40B4-BE49-F238E27FC236}">
                      <a16:creationId xmlns:a16="http://schemas.microsoft.com/office/drawing/2014/main" id="{43409FE4-3D78-4288-A606-872CBFA6C6C2}"/>
                    </a:ext>
                  </a:extLst>
                </p:cNvPr>
                <p:cNvSpPr/>
                <p:nvPr/>
              </p:nvSpPr>
              <p:spPr>
                <a:xfrm>
                  <a:off x="1173891" y="1088274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 dirty="0"/>
                </a:p>
              </p:txBody>
            </p:sp>
            <p:sp>
              <p:nvSpPr>
                <p:cNvPr id="305" name="手繪多邊形: 圖案 304">
                  <a:extLst>
                    <a:ext uri="{FF2B5EF4-FFF2-40B4-BE49-F238E27FC236}">
                      <a16:creationId xmlns:a16="http://schemas.microsoft.com/office/drawing/2014/main" id="{39299A2C-E12F-4C5F-9CA8-8CC9B224E937}"/>
                    </a:ext>
                  </a:extLst>
                </p:cNvPr>
                <p:cNvSpPr/>
                <p:nvPr/>
              </p:nvSpPr>
              <p:spPr>
                <a:xfrm>
                  <a:off x="1303235" y="791774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8 h 96479"/>
                    <a:gd name="connsiteX1" fmla="*/ 48651 w 96479"/>
                    <a:gd name="connsiteY1" fmla="*/ 95977 h 96479"/>
                    <a:gd name="connsiteX2" fmla="*/ 1340 w 96479"/>
                    <a:gd name="connsiteY2" fmla="*/ 48658 h 96479"/>
                    <a:gd name="connsiteX3" fmla="*/ 48651 w 96479"/>
                    <a:gd name="connsiteY3" fmla="*/ 1340 h 96479"/>
                    <a:gd name="connsiteX4" fmla="*/ 95970 w 96479"/>
                    <a:gd name="connsiteY4" fmla="*/ 48658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8"/>
                      </a:moveTo>
                      <a:cubicBezTo>
                        <a:pt x="95970" y="74788"/>
                        <a:pt x="74788" y="95977"/>
                        <a:pt x="48651" y="95977"/>
                      </a:cubicBezTo>
                      <a:cubicBezTo>
                        <a:pt x="22522" y="95977"/>
                        <a:pt x="1340" y="74788"/>
                        <a:pt x="1340" y="48658"/>
                      </a:cubicBezTo>
                      <a:cubicBezTo>
                        <a:pt x="1340" y="22529"/>
                        <a:pt x="22522" y="1340"/>
                        <a:pt x="48651" y="1340"/>
                      </a:cubicBezTo>
                      <a:cubicBezTo>
                        <a:pt x="74788" y="1340"/>
                        <a:pt x="95970" y="22529"/>
                        <a:pt x="95970" y="48658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06" name="手繪多邊形: 圖案 305">
                  <a:extLst>
                    <a:ext uri="{FF2B5EF4-FFF2-40B4-BE49-F238E27FC236}">
                      <a16:creationId xmlns:a16="http://schemas.microsoft.com/office/drawing/2014/main" id="{FE9BC2A7-B100-4991-BCE1-34F7FF9798C6}"/>
                    </a:ext>
                  </a:extLst>
                </p:cNvPr>
                <p:cNvSpPr/>
                <p:nvPr/>
              </p:nvSpPr>
              <p:spPr>
                <a:xfrm>
                  <a:off x="1173891" y="463741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</p:grpSp>
          <p:sp>
            <p:nvSpPr>
              <p:cNvPr id="289" name="文字方塊 288">
                <a:extLst>
                  <a:ext uri="{FF2B5EF4-FFF2-40B4-BE49-F238E27FC236}">
                    <a16:creationId xmlns:a16="http://schemas.microsoft.com/office/drawing/2014/main" id="{D4B8C5B8-1B14-410F-BD28-2C90EF45F823}"/>
                  </a:ext>
                </a:extLst>
              </p:cNvPr>
              <p:cNvSpPr txBox="1"/>
              <p:nvPr/>
            </p:nvSpPr>
            <p:spPr>
              <a:xfrm>
                <a:off x="1332232" y="1384051"/>
                <a:ext cx="75533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3600" b="1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02</a:t>
                </a:r>
                <a:endParaRPr lang="zh-TW" altLang="en-US" sz="3600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</p:grpSp>
      <p:grpSp>
        <p:nvGrpSpPr>
          <p:cNvPr id="309" name="群組 308">
            <a:extLst>
              <a:ext uri="{FF2B5EF4-FFF2-40B4-BE49-F238E27FC236}">
                <a16:creationId xmlns:a16="http://schemas.microsoft.com/office/drawing/2014/main" id="{E96A0891-4206-47AD-957C-FC2391941B6F}"/>
              </a:ext>
            </a:extLst>
          </p:cNvPr>
          <p:cNvGrpSpPr/>
          <p:nvPr/>
        </p:nvGrpSpPr>
        <p:grpSpPr>
          <a:xfrm>
            <a:off x="6396133" y="1863814"/>
            <a:ext cx="5232716" cy="1596799"/>
            <a:chOff x="863284" y="1366017"/>
            <a:chExt cx="5232716" cy="1596799"/>
          </a:xfrm>
        </p:grpSpPr>
        <p:grpSp>
          <p:nvGrpSpPr>
            <p:cNvPr id="310" name="群組 309">
              <a:extLst>
                <a:ext uri="{FF2B5EF4-FFF2-40B4-BE49-F238E27FC236}">
                  <a16:creationId xmlns:a16="http://schemas.microsoft.com/office/drawing/2014/main" id="{34BE4C8C-724B-4D72-9757-4F7C55425C9C}"/>
                </a:ext>
              </a:extLst>
            </p:cNvPr>
            <p:cNvGrpSpPr/>
            <p:nvPr/>
          </p:nvGrpSpPr>
          <p:grpSpPr>
            <a:xfrm>
              <a:off x="1316448" y="1691097"/>
              <a:ext cx="4779552" cy="947008"/>
              <a:chOff x="1316448" y="1691097"/>
              <a:chExt cx="4779552" cy="947008"/>
            </a:xfrm>
          </p:grpSpPr>
          <p:sp>
            <p:nvSpPr>
              <p:cNvPr id="331" name="流程圖: 結束點 330">
                <a:extLst>
                  <a:ext uri="{FF2B5EF4-FFF2-40B4-BE49-F238E27FC236}">
                    <a16:creationId xmlns:a16="http://schemas.microsoft.com/office/drawing/2014/main" id="{1DD9E66C-E6BD-41F5-9CAF-A6D1EC63EA10}"/>
                  </a:ext>
                </a:extLst>
              </p:cNvPr>
              <p:cNvSpPr/>
              <p:nvPr/>
            </p:nvSpPr>
            <p:spPr>
              <a:xfrm>
                <a:off x="1316448" y="1691097"/>
                <a:ext cx="4779552" cy="947008"/>
              </a:xfrm>
              <a:prstGeom prst="flowChartTerminator">
                <a:avLst/>
              </a:prstGeom>
              <a:solidFill>
                <a:srgbClr val="006CB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32" name="文字方塊 331">
                <a:extLst>
                  <a:ext uri="{FF2B5EF4-FFF2-40B4-BE49-F238E27FC236}">
                    <a16:creationId xmlns:a16="http://schemas.microsoft.com/office/drawing/2014/main" id="{548A16D8-895B-47BC-B0EE-1E2E6A92FD45}"/>
                  </a:ext>
                </a:extLst>
              </p:cNvPr>
              <p:cNvSpPr txBox="1"/>
              <p:nvPr/>
            </p:nvSpPr>
            <p:spPr>
              <a:xfrm>
                <a:off x="2808424" y="1901568"/>
                <a:ext cx="249286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2800" b="1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I/O Interface</a:t>
                </a:r>
                <a:endParaRPr lang="zh-TW" altLang="en-US" sz="2800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grpSp>
          <p:nvGrpSpPr>
            <p:cNvPr id="311" name="群組 310">
              <a:extLst>
                <a:ext uri="{FF2B5EF4-FFF2-40B4-BE49-F238E27FC236}">
                  <a16:creationId xmlns:a16="http://schemas.microsoft.com/office/drawing/2014/main" id="{8FCE1411-6CD0-42B8-9E7B-0136AB732CC4}"/>
                </a:ext>
              </a:extLst>
            </p:cNvPr>
            <p:cNvGrpSpPr/>
            <p:nvPr/>
          </p:nvGrpSpPr>
          <p:grpSpPr>
            <a:xfrm>
              <a:off x="863284" y="1366017"/>
              <a:ext cx="1605419" cy="1596799"/>
              <a:chOff x="907190" y="908817"/>
              <a:chExt cx="1605419" cy="1596799"/>
            </a:xfrm>
          </p:grpSpPr>
          <p:grpSp>
            <p:nvGrpSpPr>
              <p:cNvPr id="312" name="圖形 15">
                <a:extLst>
                  <a:ext uri="{FF2B5EF4-FFF2-40B4-BE49-F238E27FC236}">
                    <a16:creationId xmlns:a16="http://schemas.microsoft.com/office/drawing/2014/main" id="{10DFD7B4-FA62-47BA-8CF7-3B17CBBB75DB}"/>
                  </a:ext>
                </a:extLst>
              </p:cNvPr>
              <p:cNvGrpSpPr/>
              <p:nvPr/>
            </p:nvGrpSpPr>
            <p:grpSpPr>
              <a:xfrm rot="3444325">
                <a:off x="911500" y="904507"/>
                <a:ext cx="1596799" cy="1605419"/>
                <a:chOff x="483099" y="381709"/>
                <a:chExt cx="916615" cy="916615"/>
              </a:xfrm>
            </p:grpSpPr>
            <p:sp>
              <p:nvSpPr>
                <p:cNvPr id="314" name="手繪多邊形: 圖案 313">
                  <a:extLst>
                    <a:ext uri="{FF2B5EF4-FFF2-40B4-BE49-F238E27FC236}">
                      <a16:creationId xmlns:a16="http://schemas.microsoft.com/office/drawing/2014/main" id="{A6FD6BA5-B65C-4C7A-9F1C-E38CC8EB680A}"/>
                    </a:ext>
                  </a:extLst>
                </p:cNvPr>
                <p:cNvSpPr/>
                <p:nvPr/>
              </p:nvSpPr>
              <p:spPr>
                <a:xfrm>
                  <a:off x="910025" y="461655"/>
                  <a:ext cx="30373" cy="94693"/>
                </a:xfrm>
                <a:custGeom>
                  <a:avLst/>
                  <a:gdLst>
                    <a:gd name="connsiteX0" fmla="*/ 16024 w 30373"/>
                    <a:gd name="connsiteY0" fmla="*/ 94881 h 94692"/>
                    <a:gd name="connsiteX1" fmla="*/ 251 w 30373"/>
                    <a:gd name="connsiteY1" fmla="*/ 79115 h 94692"/>
                    <a:gd name="connsiteX2" fmla="*/ 251 w 30373"/>
                    <a:gd name="connsiteY2" fmla="*/ 16024 h 94692"/>
                    <a:gd name="connsiteX3" fmla="*/ 16024 w 30373"/>
                    <a:gd name="connsiteY3" fmla="*/ 251 h 94692"/>
                    <a:gd name="connsiteX4" fmla="*/ 31797 w 30373"/>
                    <a:gd name="connsiteY4" fmla="*/ 16024 h 94692"/>
                    <a:gd name="connsiteX5" fmla="*/ 31797 w 30373"/>
                    <a:gd name="connsiteY5" fmla="*/ 79115 h 94692"/>
                    <a:gd name="connsiteX6" fmla="*/ 16024 w 30373"/>
                    <a:gd name="connsiteY6" fmla="*/ 94881 h 9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73" h="94692">
                      <a:moveTo>
                        <a:pt x="16024" y="94881"/>
                      </a:moveTo>
                      <a:cubicBezTo>
                        <a:pt x="7314" y="94881"/>
                        <a:pt x="251" y="87825"/>
                        <a:pt x="251" y="79115"/>
                      </a:cubicBezTo>
                      <a:lnTo>
                        <a:pt x="251" y="16024"/>
                      </a:lnTo>
                      <a:cubicBezTo>
                        <a:pt x="251" y="7314"/>
                        <a:pt x="7314" y="251"/>
                        <a:pt x="16024" y="251"/>
                      </a:cubicBezTo>
                      <a:cubicBezTo>
                        <a:pt x="24734" y="251"/>
                        <a:pt x="31797" y="7314"/>
                        <a:pt x="31797" y="16024"/>
                      </a:cubicBezTo>
                      <a:lnTo>
                        <a:pt x="31797" y="79115"/>
                      </a:lnTo>
                      <a:cubicBezTo>
                        <a:pt x="31797" y="87825"/>
                        <a:pt x="24734" y="94881"/>
                        <a:pt x="16024" y="9488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15" name="手繪多邊形: 圖案 314">
                  <a:extLst>
                    <a:ext uri="{FF2B5EF4-FFF2-40B4-BE49-F238E27FC236}">
                      <a16:creationId xmlns:a16="http://schemas.microsoft.com/office/drawing/2014/main" id="{F0688E91-CCF8-46F4-9684-0EA7470235AF}"/>
                    </a:ext>
                  </a:extLst>
                </p:cNvPr>
                <p:cNvSpPr/>
                <p:nvPr/>
              </p:nvSpPr>
              <p:spPr>
                <a:xfrm>
                  <a:off x="642557" y="556940"/>
                  <a:ext cx="87546" cy="87546"/>
                </a:xfrm>
                <a:custGeom>
                  <a:avLst/>
                  <a:gdLst>
                    <a:gd name="connsiteX0" fmla="*/ 71599 w 87545"/>
                    <a:gd name="connsiteY0" fmla="*/ 87372 h 87545"/>
                    <a:gd name="connsiteX1" fmla="*/ 60447 w 87545"/>
                    <a:gd name="connsiteY1" fmla="*/ 82745 h 87545"/>
                    <a:gd name="connsiteX2" fmla="*/ 4677 w 87545"/>
                    <a:gd name="connsiteY2" fmla="*/ 26982 h 87545"/>
                    <a:gd name="connsiteX3" fmla="*/ 4872 w 87545"/>
                    <a:gd name="connsiteY3" fmla="*/ 4872 h 87545"/>
                    <a:gd name="connsiteX4" fmla="*/ 26982 w 87545"/>
                    <a:gd name="connsiteY4" fmla="*/ 4677 h 87545"/>
                    <a:gd name="connsiteX5" fmla="*/ 82752 w 87545"/>
                    <a:gd name="connsiteY5" fmla="*/ 60447 h 87545"/>
                    <a:gd name="connsiteX6" fmla="*/ 86165 w 87545"/>
                    <a:gd name="connsiteY6" fmla="*/ 77629 h 87545"/>
                    <a:gd name="connsiteX7" fmla="*/ 71599 w 87545"/>
                    <a:gd name="connsiteY7" fmla="*/ 87372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71599" y="87372"/>
                      </a:moveTo>
                      <a:cubicBezTo>
                        <a:pt x="67419" y="87365"/>
                        <a:pt x="63406" y="85704"/>
                        <a:pt x="60447" y="82745"/>
                      </a:cubicBezTo>
                      <a:lnTo>
                        <a:pt x="4677" y="26982"/>
                      </a:lnTo>
                      <a:cubicBezTo>
                        <a:pt x="-1298" y="20791"/>
                        <a:pt x="-1214" y="10951"/>
                        <a:pt x="4872" y="4872"/>
                      </a:cubicBezTo>
                      <a:cubicBezTo>
                        <a:pt x="10958" y="-1214"/>
                        <a:pt x="20791" y="-1298"/>
                        <a:pt x="26982" y="4677"/>
                      </a:cubicBezTo>
                      <a:lnTo>
                        <a:pt x="82752" y="60447"/>
                      </a:lnTo>
                      <a:cubicBezTo>
                        <a:pt x="87260" y="64955"/>
                        <a:pt x="88607" y="71739"/>
                        <a:pt x="86165" y="77629"/>
                      </a:cubicBezTo>
                      <a:cubicBezTo>
                        <a:pt x="83729" y="83527"/>
                        <a:pt x="77978" y="87365"/>
                        <a:pt x="71599" y="87372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16" name="手繪多邊形: 圖案 315">
                  <a:extLst>
                    <a:ext uri="{FF2B5EF4-FFF2-40B4-BE49-F238E27FC236}">
                      <a16:creationId xmlns:a16="http://schemas.microsoft.com/office/drawing/2014/main" id="{04A8AC31-D43B-4A54-8ACF-7A5CB2414A3F}"/>
                    </a:ext>
                  </a:extLst>
                </p:cNvPr>
                <p:cNvSpPr/>
                <p:nvPr/>
              </p:nvSpPr>
              <p:spPr>
                <a:xfrm>
                  <a:off x="547272" y="824408"/>
                  <a:ext cx="94693" cy="30373"/>
                </a:xfrm>
                <a:custGeom>
                  <a:avLst/>
                  <a:gdLst>
                    <a:gd name="connsiteX0" fmla="*/ 79115 w 94692"/>
                    <a:gd name="connsiteY0" fmla="*/ 31797 h 30373"/>
                    <a:gd name="connsiteX1" fmla="*/ 16024 w 94692"/>
                    <a:gd name="connsiteY1" fmla="*/ 31797 h 30373"/>
                    <a:gd name="connsiteX2" fmla="*/ 251 w 94692"/>
                    <a:gd name="connsiteY2" fmla="*/ 16024 h 30373"/>
                    <a:gd name="connsiteX3" fmla="*/ 16024 w 94692"/>
                    <a:gd name="connsiteY3" fmla="*/ 251 h 30373"/>
                    <a:gd name="connsiteX4" fmla="*/ 79115 w 94692"/>
                    <a:gd name="connsiteY4" fmla="*/ 251 h 30373"/>
                    <a:gd name="connsiteX5" fmla="*/ 94888 w 94692"/>
                    <a:gd name="connsiteY5" fmla="*/ 16024 h 30373"/>
                    <a:gd name="connsiteX6" fmla="*/ 79115 w 94692"/>
                    <a:gd name="connsiteY6" fmla="*/ 31797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692" h="30373">
                      <a:moveTo>
                        <a:pt x="79115" y="31797"/>
                      </a:moveTo>
                      <a:lnTo>
                        <a:pt x="16024" y="31797"/>
                      </a:lnTo>
                      <a:cubicBezTo>
                        <a:pt x="7314" y="31797"/>
                        <a:pt x="251" y="24734"/>
                        <a:pt x="251" y="16024"/>
                      </a:cubicBezTo>
                      <a:cubicBezTo>
                        <a:pt x="251" y="7314"/>
                        <a:pt x="7314" y="251"/>
                        <a:pt x="16024" y="251"/>
                      </a:cubicBezTo>
                      <a:lnTo>
                        <a:pt x="79115" y="251"/>
                      </a:lnTo>
                      <a:cubicBezTo>
                        <a:pt x="87825" y="251"/>
                        <a:pt x="94888" y="7314"/>
                        <a:pt x="94888" y="16024"/>
                      </a:cubicBezTo>
                      <a:cubicBezTo>
                        <a:pt x="94888" y="24734"/>
                        <a:pt x="87825" y="31797"/>
                        <a:pt x="79115" y="31797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17" name="手繪多邊形: 圖案 316">
                  <a:extLst>
                    <a:ext uri="{FF2B5EF4-FFF2-40B4-BE49-F238E27FC236}">
                      <a16:creationId xmlns:a16="http://schemas.microsoft.com/office/drawing/2014/main" id="{7D1CC0C0-5D7A-4563-A97F-AC6229783F68}"/>
                    </a:ext>
                  </a:extLst>
                </p:cNvPr>
                <p:cNvSpPr/>
                <p:nvPr/>
              </p:nvSpPr>
              <p:spPr>
                <a:xfrm>
                  <a:off x="642367" y="1036496"/>
                  <a:ext cx="87546" cy="87546"/>
                </a:xfrm>
                <a:custGeom>
                  <a:avLst/>
                  <a:gdLst>
                    <a:gd name="connsiteX0" fmla="*/ 16019 w 87545"/>
                    <a:gd name="connsiteY0" fmla="*/ 87371 h 87545"/>
                    <a:gd name="connsiteX1" fmla="*/ 1454 w 87545"/>
                    <a:gd name="connsiteY1" fmla="*/ 77635 h 87545"/>
                    <a:gd name="connsiteX2" fmla="*/ 4867 w 87545"/>
                    <a:gd name="connsiteY2" fmla="*/ 60446 h 87545"/>
                    <a:gd name="connsiteX3" fmla="*/ 60637 w 87545"/>
                    <a:gd name="connsiteY3" fmla="*/ 4683 h 87545"/>
                    <a:gd name="connsiteX4" fmla="*/ 82747 w 87545"/>
                    <a:gd name="connsiteY4" fmla="*/ 4871 h 87545"/>
                    <a:gd name="connsiteX5" fmla="*/ 82942 w 87545"/>
                    <a:gd name="connsiteY5" fmla="*/ 26981 h 87545"/>
                    <a:gd name="connsiteX6" fmla="*/ 27172 w 87545"/>
                    <a:gd name="connsiteY6" fmla="*/ 82751 h 87545"/>
                    <a:gd name="connsiteX7" fmla="*/ 16019 w 87545"/>
                    <a:gd name="connsiteY7" fmla="*/ 8737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16019" y="87371"/>
                      </a:moveTo>
                      <a:cubicBezTo>
                        <a:pt x="9641" y="87371"/>
                        <a:pt x="3890" y="83526"/>
                        <a:pt x="1454" y="77635"/>
                      </a:cubicBezTo>
                      <a:cubicBezTo>
                        <a:pt x="-989" y="71745"/>
                        <a:pt x="358" y="64961"/>
                        <a:pt x="4867" y="60446"/>
                      </a:cubicBezTo>
                      <a:lnTo>
                        <a:pt x="60637" y="4683"/>
                      </a:lnTo>
                      <a:cubicBezTo>
                        <a:pt x="66827" y="-1298"/>
                        <a:pt x="76661" y="-1215"/>
                        <a:pt x="82747" y="4871"/>
                      </a:cubicBezTo>
                      <a:cubicBezTo>
                        <a:pt x="88832" y="10957"/>
                        <a:pt x="88916" y="20790"/>
                        <a:pt x="82942" y="26981"/>
                      </a:cubicBezTo>
                      <a:lnTo>
                        <a:pt x="27172" y="82751"/>
                      </a:lnTo>
                      <a:cubicBezTo>
                        <a:pt x="24213" y="85710"/>
                        <a:pt x="20200" y="87371"/>
                        <a:pt x="16019" y="8737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18" name="手繪多邊形: 圖案 317">
                  <a:extLst>
                    <a:ext uri="{FF2B5EF4-FFF2-40B4-BE49-F238E27FC236}">
                      <a16:creationId xmlns:a16="http://schemas.microsoft.com/office/drawing/2014/main" id="{EA777233-6947-45EA-918F-01D4C2616773}"/>
                    </a:ext>
                  </a:extLst>
                </p:cNvPr>
                <p:cNvSpPr/>
                <p:nvPr/>
              </p:nvSpPr>
              <p:spPr>
                <a:xfrm>
                  <a:off x="910025" y="1124077"/>
                  <a:ext cx="30373" cy="94693"/>
                </a:xfrm>
                <a:custGeom>
                  <a:avLst/>
                  <a:gdLst>
                    <a:gd name="connsiteX0" fmla="*/ 16024 w 30373"/>
                    <a:gd name="connsiteY0" fmla="*/ 94881 h 94692"/>
                    <a:gd name="connsiteX1" fmla="*/ 251 w 30373"/>
                    <a:gd name="connsiteY1" fmla="*/ 79108 h 94692"/>
                    <a:gd name="connsiteX2" fmla="*/ 251 w 30373"/>
                    <a:gd name="connsiteY2" fmla="*/ 16017 h 94692"/>
                    <a:gd name="connsiteX3" fmla="*/ 16024 w 30373"/>
                    <a:gd name="connsiteY3" fmla="*/ 251 h 94692"/>
                    <a:gd name="connsiteX4" fmla="*/ 31797 w 30373"/>
                    <a:gd name="connsiteY4" fmla="*/ 16017 h 94692"/>
                    <a:gd name="connsiteX5" fmla="*/ 31797 w 30373"/>
                    <a:gd name="connsiteY5" fmla="*/ 79108 h 94692"/>
                    <a:gd name="connsiteX6" fmla="*/ 16024 w 30373"/>
                    <a:gd name="connsiteY6" fmla="*/ 94881 h 9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73" h="94692">
                      <a:moveTo>
                        <a:pt x="16024" y="94881"/>
                      </a:moveTo>
                      <a:cubicBezTo>
                        <a:pt x="7314" y="94881"/>
                        <a:pt x="251" y="87818"/>
                        <a:pt x="251" y="79108"/>
                      </a:cubicBezTo>
                      <a:lnTo>
                        <a:pt x="251" y="16017"/>
                      </a:lnTo>
                      <a:cubicBezTo>
                        <a:pt x="251" y="7307"/>
                        <a:pt x="7314" y="251"/>
                        <a:pt x="16024" y="251"/>
                      </a:cubicBezTo>
                      <a:cubicBezTo>
                        <a:pt x="24734" y="251"/>
                        <a:pt x="31797" y="7307"/>
                        <a:pt x="31797" y="16017"/>
                      </a:cubicBezTo>
                      <a:lnTo>
                        <a:pt x="31797" y="79108"/>
                      </a:lnTo>
                      <a:cubicBezTo>
                        <a:pt x="31797" y="87818"/>
                        <a:pt x="24734" y="94881"/>
                        <a:pt x="16024" y="9488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19" name="手繪多邊形: 圖案 318">
                  <a:extLst>
                    <a:ext uri="{FF2B5EF4-FFF2-40B4-BE49-F238E27FC236}">
                      <a16:creationId xmlns:a16="http://schemas.microsoft.com/office/drawing/2014/main" id="{1DF96FAB-9AB3-4A48-BE7B-4D3A07795D54}"/>
                    </a:ext>
                  </a:extLst>
                </p:cNvPr>
                <p:cNvSpPr/>
                <p:nvPr/>
              </p:nvSpPr>
              <p:spPr>
                <a:xfrm>
                  <a:off x="1122114" y="1036496"/>
                  <a:ext cx="87546" cy="87546"/>
                </a:xfrm>
                <a:custGeom>
                  <a:avLst/>
                  <a:gdLst>
                    <a:gd name="connsiteX0" fmla="*/ 71598 w 87545"/>
                    <a:gd name="connsiteY0" fmla="*/ 87371 h 87545"/>
                    <a:gd name="connsiteX1" fmla="*/ 60453 w 87545"/>
                    <a:gd name="connsiteY1" fmla="*/ 82751 h 87545"/>
                    <a:gd name="connsiteX2" fmla="*/ 4683 w 87545"/>
                    <a:gd name="connsiteY2" fmla="*/ 26981 h 87545"/>
                    <a:gd name="connsiteX3" fmla="*/ 4871 w 87545"/>
                    <a:gd name="connsiteY3" fmla="*/ 4871 h 87545"/>
                    <a:gd name="connsiteX4" fmla="*/ 26981 w 87545"/>
                    <a:gd name="connsiteY4" fmla="*/ 4683 h 87545"/>
                    <a:gd name="connsiteX5" fmla="*/ 82751 w 87545"/>
                    <a:gd name="connsiteY5" fmla="*/ 60446 h 87545"/>
                    <a:gd name="connsiteX6" fmla="*/ 86171 w 87545"/>
                    <a:gd name="connsiteY6" fmla="*/ 77635 h 87545"/>
                    <a:gd name="connsiteX7" fmla="*/ 71598 w 87545"/>
                    <a:gd name="connsiteY7" fmla="*/ 8737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71598" y="87371"/>
                      </a:moveTo>
                      <a:cubicBezTo>
                        <a:pt x="67418" y="87371"/>
                        <a:pt x="63405" y="85710"/>
                        <a:pt x="60453" y="82751"/>
                      </a:cubicBezTo>
                      <a:lnTo>
                        <a:pt x="4683" y="26981"/>
                      </a:lnTo>
                      <a:cubicBezTo>
                        <a:pt x="-1298" y="20790"/>
                        <a:pt x="-1215" y="10957"/>
                        <a:pt x="4871" y="4871"/>
                      </a:cubicBezTo>
                      <a:cubicBezTo>
                        <a:pt x="10957" y="-1215"/>
                        <a:pt x="20790" y="-1298"/>
                        <a:pt x="26981" y="4683"/>
                      </a:cubicBezTo>
                      <a:lnTo>
                        <a:pt x="82751" y="60446"/>
                      </a:lnTo>
                      <a:cubicBezTo>
                        <a:pt x="87260" y="64961"/>
                        <a:pt x="88606" y="71745"/>
                        <a:pt x="86171" y="77635"/>
                      </a:cubicBezTo>
                      <a:cubicBezTo>
                        <a:pt x="83728" y="83526"/>
                        <a:pt x="77977" y="87371"/>
                        <a:pt x="71598" y="8737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20" name="手繪多邊形: 圖案 319">
                  <a:extLst>
                    <a:ext uri="{FF2B5EF4-FFF2-40B4-BE49-F238E27FC236}">
                      <a16:creationId xmlns:a16="http://schemas.microsoft.com/office/drawing/2014/main" id="{38734D44-B6B6-48ED-A456-29151296B70A}"/>
                    </a:ext>
                  </a:extLst>
                </p:cNvPr>
                <p:cNvSpPr/>
                <p:nvPr/>
              </p:nvSpPr>
              <p:spPr>
                <a:xfrm>
                  <a:off x="1209694" y="824408"/>
                  <a:ext cx="110772" cy="30373"/>
                </a:xfrm>
                <a:custGeom>
                  <a:avLst/>
                  <a:gdLst>
                    <a:gd name="connsiteX0" fmla="*/ 94881 w 110772"/>
                    <a:gd name="connsiteY0" fmla="*/ 31797 h 30373"/>
                    <a:gd name="connsiteX1" fmla="*/ 16024 w 110772"/>
                    <a:gd name="connsiteY1" fmla="*/ 31797 h 30373"/>
                    <a:gd name="connsiteX2" fmla="*/ 251 w 110772"/>
                    <a:gd name="connsiteY2" fmla="*/ 16024 h 30373"/>
                    <a:gd name="connsiteX3" fmla="*/ 16024 w 110772"/>
                    <a:gd name="connsiteY3" fmla="*/ 251 h 30373"/>
                    <a:gd name="connsiteX4" fmla="*/ 94881 w 110772"/>
                    <a:gd name="connsiteY4" fmla="*/ 251 h 30373"/>
                    <a:gd name="connsiteX5" fmla="*/ 110654 w 110772"/>
                    <a:gd name="connsiteY5" fmla="*/ 16024 h 30373"/>
                    <a:gd name="connsiteX6" fmla="*/ 94881 w 110772"/>
                    <a:gd name="connsiteY6" fmla="*/ 31797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0772" h="30373">
                      <a:moveTo>
                        <a:pt x="94881" y="31797"/>
                      </a:moveTo>
                      <a:lnTo>
                        <a:pt x="16024" y="31797"/>
                      </a:lnTo>
                      <a:cubicBezTo>
                        <a:pt x="7307" y="31797"/>
                        <a:pt x="251" y="24734"/>
                        <a:pt x="251" y="16024"/>
                      </a:cubicBezTo>
                      <a:cubicBezTo>
                        <a:pt x="251" y="7314"/>
                        <a:pt x="7307" y="251"/>
                        <a:pt x="16024" y="251"/>
                      </a:cubicBezTo>
                      <a:lnTo>
                        <a:pt x="94881" y="251"/>
                      </a:lnTo>
                      <a:cubicBezTo>
                        <a:pt x="103591" y="251"/>
                        <a:pt x="110654" y="7314"/>
                        <a:pt x="110654" y="16024"/>
                      </a:cubicBezTo>
                      <a:cubicBezTo>
                        <a:pt x="110654" y="24734"/>
                        <a:pt x="103591" y="31797"/>
                        <a:pt x="94881" y="31797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21" name="手繪多邊形: 圖案 320">
                  <a:extLst>
                    <a:ext uri="{FF2B5EF4-FFF2-40B4-BE49-F238E27FC236}">
                      <a16:creationId xmlns:a16="http://schemas.microsoft.com/office/drawing/2014/main" id="{16147EE8-3C31-4E4B-A0EF-974797D3EC93}"/>
                    </a:ext>
                  </a:extLst>
                </p:cNvPr>
                <p:cNvSpPr/>
                <p:nvPr/>
              </p:nvSpPr>
              <p:spPr>
                <a:xfrm>
                  <a:off x="1121924" y="556551"/>
                  <a:ext cx="87546" cy="87546"/>
                </a:xfrm>
                <a:custGeom>
                  <a:avLst/>
                  <a:gdLst>
                    <a:gd name="connsiteX0" fmla="*/ 16018 w 87545"/>
                    <a:gd name="connsiteY0" fmla="*/ 87761 h 87545"/>
                    <a:gd name="connsiteX1" fmla="*/ 1452 w 87545"/>
                    <a:gd name="connsiteY1" fmla="*/ 78018 h 87545"/>
                    <a:gd name="connsiteX2" fmla="*/ 4872 w 87545"/>
                    <a:gd name="connsiteY2" fmla="*/ 60835 h 87545"/>
                    <a:gd name="connsiteX3" fmla="*/ 60642 w 87545"/>
                    <a:gd name="connsiteY3" fmla="*/ 5065 h 87545"/>
                    <a:gd name="connsiteX4" fmla="*/ 75975 w 87545"/>
                    <a:gd name="connsiteY4" fmla="*/ 766 h 87545"/>
                    <a:gd name="connsiteX5" fmla="*/ 87239 w 87545"/>
                    <a:gd name="connsiteY5" fmla="*/ 12030 h 87545"/>
                    <a:gd name="connsiteX6" fmla="*/ 82940 w 87545"/>
                    <a:gd name="connsiteY6" fmla="*/ 27370 h 87545"/>
                    <a:gd name="connsiteX7" fmla="*/ 27170 w 87545"/>
                    <a:gd name="connsiteY7" fmla="*/ 83134 h 87545"/>
                    <a:gd name="connsiteX8" fmla="*/ 16018 w 87545"/>
                    <a:gd name="connsiteY8" fmla="*/ 8776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7545" h="87545">
                      <a:moveTo>
                        <a:pt x="16018" y="87761"/>
                      </a:moveTo>
                      <a:cubicBezTo>
                        <a:pt x="9646" y="87754"/>
                        <a:pt x="3895" y="83915"/>
                        <a:pt x="1452" y="78018"/>
                      </a:cubicBezTo>
                      <a:cubicBezTo>
                        <a:pt x="-990" y="72127"/>
                        <a:pt x="363" y="65344"/>
                        <a:pt x="4872" y="60835"/>
                      </a:cubicBezTo>
                      <a:lnTo>
                        <a:pt x="60642" y="5065"/>
                      </a:lnTo>
                      <a:cubicBezTo>
                        <a:pt x="64599" y="968"/>
                        <a:pt x="70462" y="-679"/>
                        <a:pt x="75975" y="766"/>
                      </a:cubicBezTo>
                      <a:cubicBezTo>
                        <a:pt x="81489" y="2211"/>
                        <a:pt x="85795" y="6517"/>
                        <a:pt x="87239" y="12030"/>
                      </a:cubicBezTo>
                      <a:cubicBezTo>
                        <a:pt x="88684" y="17544"/>
                        <a:pt x="87037" y="23406"/>
                        <a:pt x="82940" y="27370"/>
                      </a:cubicBezTo>
                      <a:lnTo>
                        <a:pt x="27170" y="83134"/>
                      </a:lnTo>
                      <a:cubicBezTo>
                        <a:pt x="24211" y="86093"/>
                        <a:pt x="20205" y="87754"/>
                        <a:pt x="16018" y="8776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22" name="手繪多邊形: 圖案 321">
                  <a:extLst>
                    <a:ext uri="{FF2B5EF4-FFF2-40B4-BE49-F238E27FC236}">
                      <a16:creationId xmlns:a16="http://schemas.microsoft.com/office/drawing/2014/main" id="{E14B404C-ED30-482A-93B2-5FFF1BA09BA3}"/>
                    </a:ext>
                  </a:extLst>
                </p:cNvPr>
                <p:cNvSpPr/>
                <p:nvPr/>
              </p:nvSpPr>
              <p:spPr>
                <a:xfrm>
                  <a:off x="626136" y="540519"/>
                  <a:ext cx="598529" cy="598529"/>
                </a:xfrm>
                <a:custGeom>
                  <a:avLst/>
                  <a:gdLst>
                    <a:gd name="connsiteX0" fmla="*/ 599582 w 598528"/>
                    <a:gd name="connsiteY0" fmla="*/ 299913 h 598528"/>
                    <a:gd name="connsiteX1" fmla="*/ 299913 w 598528"/>
                    <a:gd name="connsiteY1" fmla="*/ 599575 h 598528"/>
                    <a:gd name="connsiteX2" fmla="*/ 251 w 598528"/>
                    <a:gd name="connsiteY2" fmla="*/ 299913 h 598528"/>
                    <a:gd name="connsiteX3" fmla="*/ 299913 w 598528"/>
                    <a:gd name="connsiteY3" fmla="*/ 251 h 598528"/>
                    <a:gd name="connsiteX4" fmla="*/ 599582 w 598528"/>
                    <a:gd name="connsiteY4" fmla="*/ 299913 h 59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8528" h="598528">
                      <a:moveTo>
                        <a:pt x="599582" y="299913"/>
                      </a:moveTo>
                      <a:cubicBezTo>
                        <a:pt x="599582" y="465416"/>
                        <a:pt x="465416" y="599575"/>
                        <a:pt x="299913" y="599575"/>
                      </a:cubicBezTo>
                      <a:cubicBezTo>
                        <a:pt x="134411" y="599575"/>
                        <a:pt x="251" y="465416"/>
                        <a:pt x="251" y="299913"/>
                      </a:cubicBezTo>
                      <a:cubicBezTo>
                        <a:pt x="251" y="134411"/>
                        <a:pt x="134411" y="251"/>
                        <a:pt x="299913" y="251"/>
                      </a:cubicBezTo>
                      <a:cubicBezTo>
                        <a:pt x="465416" y="251"/>
                        <a:pt x="599582" y="134411"/>
                        <a:pt x="599582" y="299913"/>
                      </a:cubicBezTo>
                      <a:close/>
                    </a:path>
                  </a:pathLst>
                </a:custGeom>
                <a:solidFill>
                  <a:srgbClr val="0088CC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 dirty="0">
                    <a:solidFill>
                      <a:srgbClr val="0088CC"/>
                    </a:solidFill>
                  </a:endParaRPr>
                </a:p>
              </p:txBody>
            </p:sp>
            <p:sp>
              <p:nvSpPr>
                <p:cNvPr id="323" name="手繪多邊形: 圖案 322">
                  <a:extLst>
                    <a:ext uri="{FF2B5EF4-FFF2-40B4-BE49-F238E27FC236}">
                      <a16:creationId xmlns:a16="http://schemas.microsoft.com/office/drawing/2014/main" id="{0C4662FE-BB1E-48F5-9CF5-CF664A47C05B}"/>
                    </a:ext>
                  </a:extLst>
                </p:cNvPr>
                <p:cNvSpPr/>
                <p:nvPr/>
              </p:nvSpPr>
              <p:spPr>
                <a:xfrm>
                  <a:off x="877398" y="381709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8 h 96479"/>
                    <a:gd name="connsiteX1" fmla="*/ 48651 w 96479"/>
                    <a:gd name="connsiteY1" fmla="*/ 95970 h 96479"/>
                    <a:gd name="connsiteX2" fmla="*/ 1340 w 96479"/>
                    <a:gd name="connsiteY2" fmla="*/ 48658 h 96479"/>
                    <a:gd name="connsiteX3" fmla="*/ 48651 w 96479"/>
                    <a:gd name="connsiteY3" fmla="*/ 1340 h 96479"/>
                    <a:gd name="connsiteX4" fmla="*/ 95970 w 96479"/>
                    <a:gd name="connsiteY4" fmla="*/ 48658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8"/>
                      </a:moveTo>
                      <a:cubicBezTo>
                        <a:pt x="95970" y="74788"/>
                        <a:pt x="74781" y="95970"/>
                        <a:pt x="48651" y="95970"/>
                      </a:cubicBezTo>
                      <a:cubicBezTo>
                        <a:pt x="22522" y="95970"/>
                        <a:pt x="1340" y="74788"/>
                        <a:pt x="1340" y="48658"/>
                      </a:cubicBezTo>
                      <a:cubicBezTo>
                        <a:pt x="1340" y="22522"/>
                        <a:pt x="22522" y="1340"/>
                        <a:pt x="48651" y="1340"/>
                      </a:cubicBezTo>
                      <a:cubicBezTo>
                        <a:pt x="74781" y="1340"/>
                        <a:pt x="95970" y="22522"/>
                        <a:pt x="95970" y="48658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24" name="手繪多邊形: 圖案 323">
                  <a:extLst>
                    <a:ext uri="{FF2B5EF4-FFF2-40B4-BE49-F238E27FC236}">
                      <a16:creationId xmlns:a16="http://schemas.microsoft.com/office/drawing/2014/main" id="{2C9AF007-4058-4804-B748-0C05B2D4887C}"/>
                    </a:ext>
                  </a:extLst>
                </p:cNvPr>
                <p:cNvSpPr/>
                <p:nvPr/>
              </p:nvSpPr>
              <p:spPr>
                <a:xfrm>
                  <a:off x="549359" y="463741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25" name="手繪多邊形: 圖案 324">
                  <a:extLst>
                    <a:ext uri="{FF2B5EF4-FFF2-40B4-BE49-F238E27FC236}">
                      <a16:creationId xmlns:a16="http://schemas.microsoft.com/office/drawing/2014/main" id="{8BC9F3B3-BA05-4680-8945-B83DF015F979}"/>
                    </a:ext>
                  </a:extLst>
                </p:cNvPr>
                <p:cNvSpPr/>
                <p:nvPr/>
              </p:nvSpPr>
              <p:spPr>
                <a:xfrm>
                  <a:off x="483099" y="799660"/>
                  <a:ext cx="80399" cy="80399"/>
                </a:xfrm>
                <a:custGeom>
                  <a:avLst/>
                  <a:gdLst>
                    <a:gd name="connsiteX0" fmla="*/ 80197 w 80399"/>
                    <a:gd name="connsiteY0" fmla="*/ 40772 h 80399"/>
                    <a:gd name="connsiteX1" fmla="*/ 40772 w 80399"/>
                    <a:gd name="connsiteY1" fmla="*/ 80204 h 80399"/>
                    <a:gd name="connsiteX2" fmla="*/ 1340 w 80399"/>
                    <a:gd name="connsiteY2" fmla="*/ 40772 h 80399"/>
                    <a:gd name="connsiteX3" fmla="*/ 40772 w 80399"/>
                    <a:gd name="connsiteY3" fmla="*/ 1340 h 80399"/>
                    <a:gd name="connsiteX4" fmla="*/ 80197 w 80399"/>
                    <a:gd name="connsiteY4" fmla="*/ 40772 h 80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399" h="80399">
                      <a:moveTo>
                        <a:pt x="80197" y="40772"/>
                      </a:moveTo>
                      <a:cubicBezTo>
                        <a:pt x="80197" y="62547"/>
                        <a:pt x="62547" y="80204"/>
                        <a:pt x="40772" y="80204"/>
                      </a:cubicBezTo>
                      <a:cubicBezTo>
                        <a:pt x="18990" y="80204"/>
                        <a:pt x="1340" y="62547"/>
                        <a:pt x="1340" y="40772"/>
                      </a:cubicBezTo>
                      <a:cubicBezTo>
                        <a:pt x="1340" y="18997"/>
                        <a:pt x="18990" y="1340"/>
                        <a:pt x="40772" y="1340"/>
                      </a:cubicBezTo>
                      <a:cubicBezTo>
                        <a:pt x="62547" y="1340"/>
                        <a:pt x="80197" y="18997"/>
                        <a:pt x="80197" y="40772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26" name="手繪多邊形: 圖案 325">
                  <a:extLst>
                    <a:ext uri="{FF2B5EF4-FFF2-40B4-BE49-F238E27FC236}">
                      <a16:creationId xmlns:a16="http://schemas.microsoft.com/office/drawing/2014/main" id="{6D815002-0400-4FF8-83AC-A89E1DCE1410}"/>
                    </a:ext>
                  </a:extLst>
                </p:cNvPr>
                <p:cNvSpPr/>
                <p:nvPr/>
              </p:nvSpPr>
              <p:spPr>
                <a:xfrm>
                  <a:off x="549359" y="1088274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27" name="手繪多邊形: 圖案 326">
                  <a:extLst>
                    <a:ext uri="{FF2B5EF4-FFF2-40B4-BE49-F238E27FC236}">
                      <a16:creationId xmlns:a16="http://schemas.microsoft.com/office/drawing/2014/main" id="{A96AA82E-60BF-4598-891B-E451F6FD5F82}"/>
                    </a:ext>
                  </a:extLst>
                </p:cNvPr>
                <p:cNvSpPr/>
                <p:nvPr/>
              </p:nvSpPr>
              <p:spPr>
                <a:xfrm>
                  <a:off x="877398" y="1201845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1 h 96479"/>
                    <a:gd name="connsiteX1" fmla="*/ 48651 w 96479"/>
                    <a:gd name="connsiteY1" fmla="*/ 95970 h 96479"/>
                    <a:gd name="connsiteX2" fmla="*/ 1340 w 96479"/>
                    <a:gd name="connsiteY2" fmla="*/ 48651 h 96479"/>
                    <a:gd name="connsiteX3" fmla="*/ 48651 w 96479"/>
                    <a:gd name="connsiteY3" fmla="*/ 1340 h 96479"/>
                    <a:gd name="connsiteX4" fmla="*/ 95970 w 96479"/>
                    <a:gd name="connsiteY4" fmla="*/ 48651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1"/>
                      </a:moveTo>
                      <a:cubicBezTo>
                        <a:pt x="95970" y="74788"/>
                        <a:pt x="74781" y="95970"/>
                        <a:pt x="48651" y="95970"/>
                      </a:cubicBezTo>
                      <a:cubicBezTo>
                        <a:pt x="22522" y="95970"/>
                        <a:pt x="1340" y="74788"/>
                        <a:pt x="1340" y="48651"/>
                      </a:cubicBezTo>
                      <a:cubicBezTo>
                        <a:pt x="1340" y="22522"/>
                        <a:pt x="22522" y="1340"/>
                        <a:pt x="48651" y="1340"/>
                      </a:cubicBezTo>
                      <a:cubicBezTo>
                        <a:pt x="74781" y="1340"/>
                        <a:pt x="95970" y="22522"/>
                        <a:pt x="95970" y="4865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28" name="手繪多邊形: 圖案 327">
                  <a:extLst>
                    <a:ext uri="{FF2B5EF4-FFF2-40B4-BE49-F238E27FC236}">
                      <a16:creationId xmlns:a16="http://schemas.microsoft.com/office/drawing/2014/main" id="{13D00547-B373-49BA-8904-A7CB27FF9B1F}"/>
                    </a:ext>
                  </a:extLst>
                </p:cNvPr>
                <p:cNvSpPr/>
                <p:nvPr/>
              </p:nvSpPr>
              <p:spPr>
                <a:xfrm>
                  <a:off x="1173891" y="1088274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 dirty="0"/>
                </a:p>
              </p:txBody>
            </p:sp>
            <p:sp>
              <p:nvSpPr>
                <p:cNvPr id="329" name="手繪多邊形: 圖案 328">
                  <a:extLst>
                    <a:ext uri="{FF2B5EF4-FFF2-40B4-BE49-F238E27FC236}">
                      <a16:creationId xmlns:a16="http://schemas.microsoft.com/office/drawing/2014/main" id="{00ED77E5-A641-4D5D-8883-E76440D79D1F}"/>
                    </a:ext>
                  </a:extLst>
                </p:cNvPr>
                <p:cNvSpPr/>
                <p:nvPr/>
              </p:nvSpPr>
              <p:spPr>
                <a:xfrm>
                  <a:off x="1303235" y="791774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8 h 96479"/>
                    <a:gd name="connsiteX1" fmla="*/ 48651 w 96479"/>
                    <a:gd name="connsiteY1" fmla="*/ 95977 h 96479"/>
                    <a:gd name="connsiteX2" fmla="*/ 1340 w 96479"/>
                    <a:gd name="connsiteY2" fmla="*/ 48658 h 96479"/>
                    <a:gd name="connsiteX3" fmla="*/ 48651 w 96479"/>
                    <a:gd name="connsiteY3" fmla="*/ 1340 h 96479"/>
                    <a:gd name="connsiteX4" fmla="*/ 95970 w 96479"/>
                    <a:gd name="connsiteY4" fmla="*/ 48658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8"/>
                      </a:moveTo>
                      <a:cubicBezTo>
                        <a:pt x="95970" y="74788"/>
                        <a:pt x="74788" y="95977"/>
                        <a:pt x="48651" y="95977"/>
                      </a:cubicBezTo>
                      <a:cubicBezTo>
                        <a:pt x="22522" y="95977"/>
                        <a:pt x="1340" y="74788"/>
                        <a:pt x="1340" y="48658"/>
                      </a:cubicBezTo>
                      <a:cubicBezTo>
                        <a:pt x="1340" y="22529"/>
                        <a:pt x="22522" y="1340"/>
                        <a:pt x="48651" y="1340"/>
                      </a:cubicBezTo>
                      <a:cubicBezTo>
                        <a:pt x="74788" y="1340"/>
                        <a:pt x="95970" y="22529"/>
                        <a:pt x="95970" y="48658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30" name="手繪多邊形: 圖案 329">
                  <a:extLst>
                    <a:ext uri="{FF2B5EF4-FFF2-40B4-BE49-F238E27FC236}">
                      <a16:creationId xmlns:a16="http://schemas.microsoft.com/office/drawing/2014/main" id="{12821107-D903-4E2C-8C58-7E01981BD5D0}"/>
                    </a:ext>
                  </a:extLst>
                </p:cNvPr>
                <p:cNvSpPr/>
                <p:nvPr/>
              </p:nvSpPr>
              <p:spPr>
                <a:xfrm>
                  <a:off x="1173891" y="463741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</p:grpSp>
          <p:sp>
            <p:nvSpPr>
              <p:cNvPr id="313" name="文字方塊 312">
                <a:extLst>
                  <a:ext uri="{FF2B5EF4-FFF2-40B4-BE49-F238E27FC236}">
                    <a16:creationId xmlns:a16="http://schemas.microsoft.com/office/drawing/2014/main" id="{026759C0-CBFF-42A9-B556-9C13E1F630F7}"/>
                  </a:ext>
                </a:extLst>
              </p:cNvPr>
              <p:cNvSpPr txBox="1"/>
              <p:nvPr/>
            </p:nvSpPr>
            <p:spPr>
              <a:xfrm>
                <a:off x="1332232" y="1384051"/>
                <a:ext cx="75533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3600" b="1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03</a:t>
                </a:r>
                <a:endParaRPr lang="zh-TW" altLang="en-US" sz="3600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</p:grpSp>
      <p:grpSp>
        <p:nvGrpSpPr>
          <p:cNvPr id="333" name="群組 332">
            <a:extLst>
              <a:ext uri="{FF2B5EF4-FFF2-40B4-BE49-F238E27FC236}">
                <a16:creationId xmlns:a16="http://schemas.microsoft.com/office/drawing/2014/main" id="{4DF2F9D7-1687-4ACC-AB00-09E2D57FA80E}"/>
              </a:ext>
            </a:extLst>
          </p:cNvPr>
          <p:cNvGrpSpPr/>
          <p:nvPr/>
        </p:nvGrpSpPr>
        <p:grpSpPr>
          <a:xfrm>
            <a:off x="6396133" y="4198293"/>
            <a:ext cx="5232716" cy="1596799"/>
            <a:chOff x="863284" y="1366017"/>
            <a:chExt cx="5232716" cy="1596799"/>
          </a:xfrm>
        </p:grpSpPr>
        <p:grpSp>
          <p:nvGrpSpPr>
            <p:cNvPr id="334" name="群組 333">
              <a:extLst>
                <a:ext uri="{FF2B5EF4-FFF2-40B4-BE49-F238E27FC236}">
                  <a16:creationId xmlns:a16="http://schemas.microsoft.com/office/drawing/2014/main" id="{19284937-C579-414D-B8F6-4CD9056DE251}"/>
                </a:ext>
              </a:extLst>
            </p:cNvPr>
            <p:cNvGrpSpPr/>
            <p:nvPr/>
          </p:nvGrpSpPr>
          <p:grpSpPr>
            <a:xfrm>
              <a:off x="1316448" y="1691097"/>
              <a:ext cx="4779552" cy="947008"/>
              <a:chOff x="1316448" y="1691097"/>
              <a:chExt cx="4779552" cy="947008"/>
            </a:xfrm>
          </p:grpSpPr>
          <p:sp>
            <p:nvSpPr>
              <p:cNvPr id="355" name="流程圖: 結束點 354">
                <a:extLst>
                  <a:ext uri="{FF2B5EF4-FFF2-40B4-BE49-F238E27FC236}">
                    <a16:creationId xmlns:a16="http://schemas.microsoft.com/office/drawing/2014/main" id="{661989E3-9DA0-42F2-BCBF-2B892D68C6FE}"/>
                  </a:ext>
                </a:extLst>
              </p:cNvPr>
              <p:cNvSpPr/>
              <p:nvPr/>
            </p:nvSpPr>
            <p:spPr>
              <a:xfrm>
                <a:off x="1316448" y="1691097"/>
                <a:ext cx="4779552" cy="947008"/>
              </a:xfrm>
              <a:prstGeom prst="flowChartTerminator">
                <a:avLst/>
              </a:prstGeom>
              <a:solidFill>
                <a:srgbClr val="006CB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56" name="文字方塊 355">
                <a:extLst>
                  <a:ext uri="{FF2B5EF4-FFF2-40B4-BE49-F238E27FC236}">
                    <a16:creationId xmlns:a16="http://schemas.microsoft.com/office/drawing/2014/main" id="{A4032A2E-A952-4C02-AE82-3FC849BB086E}"/>
                  </a:ext>
                </a:extLst>
              </p:cNvPr>
              <p:cNvSpPr txBox="1"/>
              <p:nvPr/>
            </p:nvSpPr>
            <p:spPr>
              <a:xfrm>
                <a:off x="3299680" y="1884161"/>
                <a:ext cx="1510350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2800" b="1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Display</a:t>
                </a:r>
                <a:endParaRPr lang="zh-TW" altLang="en-US" sz="2800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grpSp>
          <p:nvGrpSpPr>
            <p:cNvPr id="335" name="群組 334">
              <a:extLst>
                <a:ext uri="{FF2B5EF4-FFF2-40B4-BE49-F238E27FC236}">
                  <a16:creationId xmlns:a16="http://schemas.microsoft.com/office/drawing/2014/main" id="{BCC3F691-9185-4DEB-B14C-7DB21839D3F4}"/>
                </a:ext>
              </a:extLst>
            </p:cNvPr>
            <p:cNvGrpSpPr/>
            <p:nvPr/>
          </p:nvGrpSpPr>
          <p:grpSpPr>
            <a:xfrm>
              <a:off x="863284" y="1366017"/>
              <a:ext cx="1605419" cy="1596799"/>
              <a:chOff x="907190" y="908817"/>
              <a:chExt cx="1605419" cy="1596799"/>
            </a:xfrm>
          </p:grpSpPr>
          <p:grpSp>
            <p:nvGrpSpPr>
              <p:cNvPr id="336" name="圖形 15">
                <a:extLst>
                  <a:ext uri="{FF2B5EF4-FFF2-40B4-BE49-F238E27FC236}">
                    <a16:creationId xmlns:a16="http://schemas.microsoft.com/office/drawing/2014/main" id="{71F193E8-CAF8-4CC6-823B-0F8CB0961BF6}"/>
                  </a:ext>
                </a:extLst>
              </p:cNvPr>
              <p:cNvGrpSpPr/>
              <p:nvPr/>
            </p:nvGrpSpPr>
            <p:grpSpPr>
              <a:xfrm rot="3444325">
                <a:off x="911500" y="904507"/>
                <a:ext cx="1596799" cy="1605419"/>
                <a:chOff x="483099" y="381709"/>
                <a:chExt cx="916615" cy="916615"/>
              </a:xfrm>
            </p:grpSpPr>
            <p:sp>
              <p:nvSpPr>
                <p:cNvPr id="338" name="手繪多邊形: 圖案 337">
                  <a:extLst>
                    <a:ext uri="{FF2B5EF4-FFF2-40B4-BE49-F238E27FC236}">
                      <a16:creationId xmlns:a16="http://schemas.microsoft.com/office/drawing/2014/main" id="{32E37A48-5EC5-4EE3-934F-28D7D6589D77}"/>
                    </a:ext>
                  </a:extLst>
                </p:cNvPr>
                <p:cNvSpPr/>
                <p:nvPr/>
              </p:nvSpPr>
              <p:spPr>
                <a:xfrm>
                  <a:off x="910025" y="461655"/>
                  <a:ext cx="30373" cy="94693"/>
                </a:xfrm>
                <a:custGeom>
                  <a:avLst/>
                  <a:gdLst>
                    <a:gd name="connsiteX0" fmla="*/ 16024 w 30373"/>
                    <a:gd name="connsiteY0" fmla="*/ 94881 h 94692"/>
                    <a:gd name="connsiteX1" fmla="*/ 251 w 30373"/>
                    <a:gd name="connsiteY1" fmla="*/ 79115 h 94692"/>
                    <a:gd name="connsiteX2" fmla="*/ 251 w 30373"/>
                    <a:gd name="connsiteY2" fmla="*/ 16024 h 94692"/>
                    <a:gd name="connsiteX3" fmla="*/ 16024 w 30373"/>
                    <a:gd name="connsiteY3" fmla="*/ 251 h 94692"/>
                    <a:gd name="connsiteX4" fmla="*/ 31797 w 30373"/>
                    <a:gd name="connsiteY4" fmla="*/ 16024 h 94692"/>
                    <a:gd name="connsiteX5" fmla="*/ 31797 w 30373"/>
                    <a:gd name="connsiteY5" fmla="*/ 79115 h 94692"/>
                    <a:gd name="connsiteX6" fmla="*/ 16024 w 30373"/>
                    <a:gd name="connsiteY6" fmla="*/ 94881 h 9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73" h="94692">
                      <a:moveTo>
                        <a:pt x="16024" y="94881"/>
                      </a:moveTo>
                      <a:cubicBezTo>
                        <a:pt x="7314" y="94881"/>
                        <a:pt x="251" y="87825"/>
                        <a:pt x="251" y="79115"/>
                      </a:cubicBezTo>
                      <a:lnTo>
                        <a:pt x="251" y="16024"/>
                      </a:lnTo>
                      <a:cubicBezTo>
                        <a:pt x="251" y="7314"/>
                        <a:pt x="7314" y="251"/>
                        <a:pt x="16024" y="251"/>
                      </a:cubicBezTo>
                      <a:cubicBezTo>
                        <a:pt x="24734" y="251"/>
                        <a:pt x="31797" y="7314"/>
                        <a:pt x="31797" y="16024"/>
                      </a:cubicBezTo>
                      <a:lnTo>
                        <a:pt x="31797" y="79115"/>
                      </a:lnTo>
                      <a:cubicBezTo>
                        <a:pt x="31797" y="87825"/>
                        <a:pt x="24734" y="94881"/>
                        <a:pt x="16024" y="9488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39" name="手繪多邊形: 圖案 338">
                  <a:extLst>
                    <a:ext uri="{FF2B5EF4-FFF2-40B4-BE49-F238E27FC236}">
                      <a16:creationId xmlns:a16="http://schemas.microsoft.com/office/drawing/2014/main" id="{7FD15998-0C28-4776-B63A-B830D9A5E290}"/>
                    </a:ext>
                  </a:extLst>
                </p:cNvPr>
                <p:cNvSpPr/>
                <p:nvPr/>
              </p:nvSpPr>
              <p:spPr>
                <a:xfrm>
                  <a:off x="642557" y="556940"/>
                  <a:ext cx="87546" cy="87546"/>
                </a:xfrm>
                <a:custGeom>
                  <a:avLst/>
                  <a:gdLst>
                    <a:gd name="connsiteX0" fmla="*/ 71599 w 87545"/>
                    <a:gd name="connsiteY0" fmla="*/ 87372 h 87545"/>
                    <a:gd name="connsiteX1" fmla="*/ 60447 w 87545"/>
                    <a:gd name="connsiteY1" fmla="*/ 82745 h 87545"/>
                    <a:gd name="connsiteX2" fmla="*/ 4677 w 87545"/>
                    <a:gd name="connsiteY2" fmla="*/ 26982 h 87545"/>
                    <a:gd name="connsiteX3" fmla="*/ 4872 w 87545"/>
                    <a:gd name="connsiteY3" fmla="*/ 4872 h 87545"/>
                    <a:gd name="connsiteX4" fmla="*/ 26982 w 87545"/>
                    <a:gd name="connsiteY4" fmla="*/ 4677 h 87545"/>
                    <a:gd name="connsiteX5" fmla="*/ 82752 w 87545"/>
                    <a:gd name="connsiteY5" fmla="*/ 60447 h 87545"/>
                    <a:gd name="connsiteX6" fmla="*/ 86165 w 87545"/>
                    <a:gd name="connsiteY6" fmla="*/ 77629 h 87545"/>
                    <a:gd name="connsiteX7" fmla="*/ 71599 w 87545"/>
                    <a:gd name="connsiteY7" fmla="*/ 87372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71599" y="87372"/>
                      </a:moveTo>
                      <a:cubicBezTo>
                        <a:pt x="67419" y="87365"/>
                        <a:pt x="63406" y="85704"/>
                        <a:pt x="60447" y="82745"/>
                      </a:cubicBezTo>
                      <a:lnTo>
                        <a:pt x="4677" y="26982"/>
                      </a:lnTo>
                      <a:cubicBezTo>
                        <a:pt x="-1298" y="20791"/>
                        <a:pt x="-1214" y="10951"/>
                        <a:pt x="4872" y="4872"/>
                      </a:cubicBezTo>
                      <a:cubicBezTo>
                        <a:pt x="10958" y="-1214"/>
                        <a:pt x="20791" y="-1298"/>
                        <a:pt x="26982" y="4677"/>
                      </a:cubicBezTo>
                      <a:lnTo>
                        <a:pt x="82752" y="60447"/>
                      </a:lnTo>
                      <a:cubicBezTo>
                        <a:pt x="87260" y="64955"/>
                        <a:pt x="88607" y="71739"/>
                        <a:pt x="86165" y="77629"/>
                      </a:cubicBezTo>
                      <a:cubicBezTo>
                        <a:pt x="83729" y="83527"/>
                        <a:pt x="77978" y="87365"/>
                        <a:pt x="71599" y="87372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40" name="手繪多邊形: 圖案 339">
                  <a:extLst>
                    <a:ext uri="{FF2B5EF4-FFF2-40B4-BE49-F238E27FC236}">
                      <a16:creationId xmlns:a16="http://schemas.microsoft.com/office/drawing/2014/main" id="{544715D6-703D-4D4D-8CCE-99DC72BD7CA2}"/>
                    </a:ext>
                  </a:extLst>
                </p:cNvPr>
                <p:cNvSpPr/>
                <p:nvPr/>
              </p:nvSpPr>
              <p:spPr>
                <a:xfrm>
                  <a:off x="547272" y="824408"/>
                  <a:ext cx="94693" cy="30373"/>
                </a:xfrm>
                <a:custGeom>
                  <a:avLst/>
                  <a:gdLst>
                    <a:gd name="connsiteX0" fmla="*/ 79115 w 94692"/>
                    <a:gd name="connsiteY0" fmla="*/ 31797 h 30373"/>
                    <a:gd name="connsiteX1" fmla="*/ 16024 w 94692"/>
                    <a:gd name="connsiteY1" fmla="*/ 31797 h 30373"/>
                    <a:gd name="connsiteX2" fmla="*/ 251 w 94692"/>
                    <a:gd name="connsiteY2" fmla="*/ 16024 h 30373"/>
                    <a:gd name="connsiteX3" fmla="*/ 16024 w 94692"/>
                    <a:gd name="connsiteY3" fmla="*/ 251 h 30373"/>
                    <a:gd name="connsiteX4" fmla="*/ 79115 w 94692"/>
                    <a:gd name="connsiteY4" fmla="*/ 251 h 30373"/>
                    <a:gd name="connsiteX5" fmla="*/ 94888 w 94692"/>
                    <a:gd name="connsiteY5" fmla="*/ 16024 h 30373"/>
                    <a:gd name="connsiteX6" fmla="*/ 79115 w 94692"/>
                    <a:gd name="connsiteY6" fmla="*/ 31797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692" h="30373">
                      <a:moveTo>
                        <a:pt x="79115" y="31797"/>
                      </a:moveTo>
                      <a:lnTo>
                        <a:pt x="16024" y="31797"/>
                      </a:lnTo>
                      <a:cubicBezTo>
                        <a:pt x="7314" y="31797"/>
                        <a:pt x="251" y="24734"/>
                        <a:pt x="251" y="16024"/>
                      </a:cubicBezTo>
                      <a:cubicBezTo>
                        <a:pt x="251" y="7314"/>
                        <a:pt x="7314" y="251"/>
                        <a:pt x="16024" y="251"/>
                      </a:cubicBezTo>
                      <a:lnTo>
                        <a:pt x="79115" y="251"/>
                      </a:lnTo>
                      <a:cubicBezTo>
                        <a:pt x="87825" y="251"/>
                        <a:pt x="94888" y="7314"/>
                        <a:pt x="94888" y="16024"/>
                      </a:cubicBezTo>
                      <a:cubicBezTo>
                        <a:pt x="94888" y="24734"/>
                        <a:pt x="87825" y="31797"/>
                        <a:pt x="79115" y="31797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41" name="手繪多邊形: 圖案 340">
                  <a:extLst>
                    <a:ext uri="{FF2B5EF4-FFF2-40B4-BE49-F238E27FC236}">
                      <a16:creationId xmlns:a16="http://schemas.microsoft.com/office/drawing/2014/main" id="{93654ABC-125F-490B-97B8-FB5234764F48}"/>
                    </a:ext>
                  </a:extLst>
                </p:cNvPr>
                <p:cNvSpPr/>
                <p:nvPr/>
              </p:nvSpPr>
              <p:spPr>
                <a:xfrm>
                  <a:off x="642367" y="1036496"/>
                  <a:ext cx="87546" cy="87546"/>
                </a:xfrm>
                <a:custGeom>
                  <a:avLst/>
                  <a:gdLst>
                    <a:gd name="connsiteX0" fmla="*/ 16019 w 87545"/>
                    <a:gd name="connsiteY0" fmla="*/ 87371 h 87545"/>
                    <a:gd name="connsiteX1" fmla="*/ 1454 w 87545"/>
                    <a:gd name="connsiteY1" fmla="*/ 77635 h 87545"/>
                    <a:gd name="connsiteX2" fmla="*/ 4867 w 87545"/>
                    <a:gd name="connsiteY2" fmla="*/ 60446 h 87545"/>
                    <a:gd name="connsiteX3" fmla="*/ 60637 w 87545"/>
                    <a:gd name="connsiteY3" fmla="*/ 4683 h 87545"/>
                    <a:gd name="connsiteX4" fmla="*/ 82747 w 87545"/>
                    <a:gd name="connsiteY4" fmla="*/ 4871 h 87545"/>
                    <a:gd name="connsiteX5" fmla="*/ 82942 w 87545"/>
                    <a:gd name="connsiteY5" fmla="*/ 26981 h 87545"/>
                    <a:gd name="connsiteX6" fmla="*/ 27172 w 87545"/>
                    <a:gd name="connsiteY6" fmla="*/ 82751 h 87545"/>
                    <a:gd name="connsiteX7" fmla="*/ 16019 w 87545"/>
                    <a:gd name="connsiteY7" fmla="*/ 8737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16019" y="87371"/>
                      </a:moveTo>
                      <a:cubicBezTo>
                        <a:pt x="9641" y="87371"/>
                        <a:pt x="3890" y="83526"/>
                        <a:pt x="1454" y="77635"/>
                      </a:cubicBezTo>
                      <a:cubicBezTo>
                        <a:pt x="-989" y="71745"/>
                        <a:pt x="358" y="64961"/>
                        <a:pt x="4867" y="60446"/>
                      </a:cubicBezTo>
                      <a:lnTo>
                        <a:pt x="60637" y="4683"/>
                      </a:lnTo>
                      <a:cubicBezTo>
                        <a:pt x="66827" y="-1298"/>
                        <a:pt x="76661" y="-1215"/>
                        <a:pt x="82747" y="4871"/>
                      </a:cubicBezTo>
                      <a:cubicBezTo>
                        <a:pt x="88832" y="10957"/>
                        <a:pt x="88916" y="20790"/>
                        <a:pt x="82942" y="26981"/>
                      </a:cubicBezTo>
                      <a:lnTo>
                        <a:pt x="27172" y="82751"/>
                      </a:lnTo>
                      <a:cubicBezTo>
                        <a:pt x="24213" y="85710"/>
                        <a:pt x="20200" y="87371"/>
                        <a:pt x="16019" y="8737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42" name="手繪多邊形: 圖案 341">
                  <a:extLst>
                    <a:ext uri="{FF2B5EF4-FFF2-40B4-BE49-F238E27FC236}">
                      <a16:creationId xmlns:a16="http://schemas.microsoft.com/office/drawing/2014/main" id="{F811DCD0-C49A-427F-8FA1-C19879418730}"/>
                    </a:ext>
                  </a:extLst>
                </p:cNvPr>
                <p:cNvSpPr/>
                <p:nvPr/>
              </p:nvSpPr>
              <p:spPr>
                <a:xfrm>
                  <a:off x="910025" y="1124077"/>
                  <a:ext cx="30373" cy="94693"/>
                </a:xfrm>
                <a:custGeom>
                  <a:avLst/>
                  <a:gdLst>
                    <a:gd name="connsiteX0" fmla="*/ 16024 w 30373"/>
                    <a:gd name="connsiteY0" fmla="*/ 94881 h 94692"/>
                    <a:gd name="connsiteX1" fmla="*/ 251 w 30373"/>
                    <a:gd name="connsiteY1" fmla="*/ 79108 h 94692"/>
                    <a:gd name="connsiteX2" fmla="*/ 251 w 30373"/>
                    <a:gd name="connsiteY2" fmla="*/ 16017 h 94692"/>
                    <a:gd name="connsiteX3" fmla="*/ 16024 w 30373"/>
                    <a:gd name="connsiteY3" fmla="*/ 251 h 94692"/>
                    <a:gd name="connsiteX4" fmla="*/ 31797 w 30373"/>
                    <a:gd name="connsiteY4" fmla="*/ 16017 h 94692"/>
                    <a:gd name="connsiteX5" fmla="*/ 31797 w 30373"/>
                    <a:gd name="connsiteY5" fmla="*/ 79108 h 94692"/>
                    <a:gd name="connsiteX6" fmla="*/ 16024 w 30373"/>
                    <a:gd name="connsiteY6" fmla="*/ 94881 h 9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73" h="94692">
                      <a:moveTo>
                        <a:pt x="16024" y="94881"/>
                      </a:moveTo>
                      <a:cubicBezTo>
                        <a:pt x="7314" y="94881"/>
                        <a:pt x="251" y="87818"/>
                        <a:pt x="251" y="79108"/>
                      </a:cubicBezTo>
                      <a:lnTo>
                        <a:pt x="251" y="16017"/>
                      </a:lnTo>
                      <a:cubicBezTo>
                        <a:pt x="251" y="7307"/>
                        <a:pt x="7314" y="251"/>
                        <a:pt x="16024" y="251"/>
                      </a:cubicBezTo>
                      <a:cubicBezTo>
                        <a:pt x="24734" y="251"/>
                        <a:pt x="31797" y="7307"/>
                        <a:pt x="31797" y="16017"/>
                      </a:cubicBezTo>
                      <a:lnTo>
                        <a:pt x="31797" y="79108"/>
                      </a:lnTo>
                      <a:cubicBezTo>
                        <a:pt x="31797" y="87818"/>
                        <a:pt x="24734" y="94881"/>
                        <a:pt x="16024" y="9488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43" name="手繪多邊形: 圖案 342">
                  <a:extLst>
                    <a:ext uri="{FF2B5EF4-FFF2-40B4-BE49-F238E27FC236}">
                      <a16:creationId xmlns:a16="http://schemas.microsoft.com/office/drawing/2014/main" id="{6CBFE68B-DAF0-441F-9F4A-675A90D240BA}"/>
                    </a:ext>
                  </a:extLst>
                </p:cNvPr>
                <p:cNvSpPr/>
                <p:nvPr/>
              </p:nvSpPr>
              <p:spPr>
                <a:xfrm>
                  <a:off x="1122114" y="1036496"/>
                  <a:ext cx="87546" cy="87546"/>
                </a:xfrm>
                <a:custGeom>
                  <a:avLst/>
                  <a:gdLst>
                    <a:gd name="connsiteX0" fmla="*/ 71598 w 87545"/>
                    <a:gd name="connsiteY0" fmla="*/ 87371 h 87545"/>
                    <a:gd name="connsiteX1" fmla="*/ 60453 w 87545"/>
                    <a:gd name="connsiteY1" fmla="*/ 82751 h 87545"/>
                    <a:gd name="connsiteX2" fmla="*/ 4683 w 87545"/>
                    <a:gd name="connsiteY2" fmla="*/ 26981 h 87545"/>
                    <a:gd name="connsiteX3" fmla="*/ 4871 w 87545"/>
                    <a:gd name="connsiteY3" fmla="*/ 4871 h 87545"/>
                    <a:gd name="connsiteX4" fmla="*/ 26981 w 87545"/>
                    <a:gd name="connsiteY4" fmla="*/ 4683 h 87545"/>
                    <a:gd name="connsiteX5" fmla="*/ 82751 w 87545"/>
                    <a:gd name="connsiteY5" fmla="*/ 60446 h 87545"/>
                    <a:gd name="connsiteX6" fmla="*/ 86171 w 87545"/>
                    <a:gd name="connsiteY6" fmla="*/ 77635 h 87545"/>
                    <a:gd name="connsiteX7" fmla="*/ 71598 w 87545"/>
                    <a:gd name="connsiteY7" fmla="*/ 8737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7545" h="87545">
                      <a:moveTo>
                        <a:pt x="71598" y="87371"/>
                      </a:moveTo>
                      <a:cubicBezTo>
                        <a:pt x="67418" y="87371"/>
                        <a:pt x="63405" y="85710"/>
                        <a:pt x="60453" y="82751"/>
                      </a:cubicBezTo>
                      <a:lnTo>
                        <a:pt x="4683" y="26981"/>
                      </a:lnTo>
                      <a:cubicBezTo>
                        <a:pt x="-1298" y="20790"/>
                        <a:pt x="-1215" y="10957"/>
                        <a:pt x="4871" y="4871"/>
                      </a:cubicBezTo>
                      <a:cubicBezTo>
                        <a:pt x="10957" y="-1215"/>
                        <a:pt x="20790" y="-1298"/>
                        <a:pt x="26981" y="4683"/>
                      </a:cubicBezTo>
                      <a:lnTo>
                        <a:pt x="82751" y="60446"/>
                      </a:lnTo>
                      <a:cubicBezTo>
                        <a:pt x="87260" y="64961"/>
                        <a:pt x="88606" y="71745"/>
                        <a:pt x="86171" y="77635"/>
                      </a:cubicBezTo>
                      <a:cubicBezTo>
                        <a:pt x="83728" y="83526"/>
                        <a:pt x="77977" y="87371"/>
                        <a:pt x="71598" y="8737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44" name="手繪多邊形: 圖案 343">
                  <a:extLst>
                    <a:ext uri="{FF2B5EF4-FFF2-40B4-BE49-F238E27FC236}">
                      <a16:creationId xmlns:a16="http://schemas.microsoft.com/office/drawing/2014/main" id="{4E81F6FC-97B3-4716-9BFF-689893C70E14}"/>
                    </a:ext>
                  </a:extLst>
                </p:cNvPr>
                <p:cNvSpPr/>
                <p:nvPr/>
              </p:nvSpPr>
              <p:spPr>
                <a:xfrm>
                  <a:off x="1209694" y="824408"/>
                  <a:ext cx="110772" cy="30373"/>
                </a:xfrm>
                <a:custGeom>
                  <a:avLst/>
                  <a:gdLst>
                    <a:gd name="connsiteX0" fmla="*/ 94881 w 110772"/>
                    <a:gd name="connsiteY0" fmla="*/ 31797 h 30373"/>
                    <a:gd name="connsiteX1" fmla="*/ 16024 w 110772"/>
                    <a:gd name="connsiteY1" fmla="*/ 31797 h 30373"/>
                    <a:gd name="connsiteX2" fmla="*/ 251 w 110772"/>
                    <a:gd name="connsiteY2" fmla="*/ 16024 h 30373"/>
                    <a:gd name="connsiteX3" fmla="*/ 16024 w 110772"/>
                    <a:gd name="connsiteY3" fmla="*/ 251 h 30373"/>
                    <a:gd name="connsiteX4" fmla="*/ 94881 w 110772"/>
                    <a:gd name="connsiteY4" fmla="*/ 251 h 30373"/>
                    <a:gd name="connsiteX5" fmla="*/ 110654 w 110772"/>
                    <a:gd name="connsiteY5" fmla="*/ 16024 h 30373"/>
                    <a:gd name="connsiteX6" fmla="*/ 94881 w 110772"/>
                    <a:gd name="connsiteY6" fmla="*/ 31797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0772" h="30373">
                      <a:moveTo>
                        <a:pt x="94881" y="31797"/>
                      </a:moveTo>
                      <a:lnTo>
                        <a:pt x="16024" y="31797"/>
                      </a:lnTo>
                      <a:cubicBezTo>
                        <a:pt x="7307" y="31797"/>
                        <a:pt x="251" y="24734"/>
                        <a:pt x="251" y="16024"/>
                      </a:cubicBezTo>
                      <a:cubicBezTo>
                        <a:pt x="251" y="7314"/>
                        <a:pt x="7307" y="251"/>
                        <a:pt x="16024" y="251"/>
                      </a:cubicBezTo>
                      <a:lnTo>
                        <a:pt x="94881" y="251"/>
                      </a:lnTo>
                      <a:cubicBezTo>
                        <a:pt x="103591" y="251"/>
                        <a:pt x="110654" y="7314"/>
                        <a:pt x="110654" y="16024"/>
                      </a:cubicBezTo>
                      <a:cubicBezTo>
                        <a:pt x="110654" y="24734"/>
                        <a:pt x="103591" y="31797"/>
                        <a:pt x="94881" y="31797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45" name="手繪多邊形: 圖案 344">
                  <a:extLst>
                    <a:ext uri="{FF2B5EF4-FFF2-40B4-BE49-F238E27FC236}">
                      <a16:creationId xmlns:a16="http://schemas.microsoft.com/office/drawing/2014/main" id="{4A48E94B-67E1-4889-924C-97A75458E2B8}"/>
                    </a:ext>
                  </a:extLst>
                </p:cNvPr>
                <p:cNvSpPr/>
                <p:nvPr/>
              </p:nvSpPr>
              <p:spPr>
                <a:xfrm>
                  <a:off x="1121924" y="556551"/>
                  <a:ext cx="87546" cy="87546"/>
                </a:xfrm>
                <a:custGeom>
                  <a:avLst/>
                  <a:gdLst>
                    <a:gd name="connsiteX0" fmla="*/ 16018 w 87545"/>
                    <a:gd name="connsiteY0" fmla="*/ 87761 h 87545"/>
                    <a:gd name="connsiteX1" fmla="*/ 1452 w 87545"/>
                    <a:gd name="connsiteY1" fmla="*/ 78018 h 87545"/>
                    <a:gd name="connsiteX2" fmla="*/ 4872 w 87545"/>
                    <a:gd name="connsiteY2" fmla="*/ 60835 h 87545"/>
                    <a:gd name="connsiteX3" fmla="*/ 60642 w 87545"/>
                    <a:gd name="connsiteY3" fmla="*/ 5065 h 87545"/>
                    <a:gd name="connsiteX4" fmla="*/ 75975 w 87545"/>
                    <a:gd name="connsiteY4" fmla="*/ 766 h 87545"/>
                    <a:gd name="connsiteX5" fmla="*/ 87239 w 87545"/>
                    <a:gd name="connsiteY5" fmla="*/ 12030 h 87545"/>
                    <a:gd name="connsiteX6" fmla="*/ 82940 w 87545"/>
                    <a:gd name="connsiteY6" fmla="*/ 27370 h 87545"/>
                    <a:gd name="connsiteX7" fmla="*/ 27170 w 87545"/>
                    <a:gd name="connsiteY7" fmla="*/ 83134 h 87545"/>
                    <a:gd name="connsiteX8" fmla="*/ 16018 w 87545"/>
                    <a:gd name="connsiteY8" fmla="*/ 87761 h 87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7545" h="87545">
                      <a:moveTo>
                        <a:pt x="16018" y="87761"/>
                      </a:moveTo>
                      <a:cubicBezTo>
                        <a:pt x="9646" y="87754"/>
                        <a:pt x="3895" y="83915"/>
                        <a:pt x="1452" y="78018"/>
                      </a:cubicBezTo>
                      <a:cubicBezTo>
                        <a:pt x="-990" y="72127"/>
                        <a:pt x="363" y="65344"/>
                        <a:pt x="4872" y="60835"/>
                      </a:cubicBezTo>
                      <a:lnTo>
                        <a:pt x="60642" y="5065"/>
                      </a:lnTo>
                      <a:cubicBezTo>
                        <a:pt x="64599" y="968"/>
                        <a:pt x="70462" y="-679"/>
                        <a:pt x="75975" y="766"/>
                      </a:cubicBezTo>
                      <a:cubicBezTo>
                        <a:pt x="81489" y="2211"/>
                        <a:pt x="85795" y="6517"/>
                        <a:pt x="87239" y="12030"/>
                      </a:cubicBezTo>
                      <a:cubicBezTo>
                        <a:pt x="88684" y="17544"/>
                        <a:pt x="87037" y="23406"/>
                        <a:pt x="82940" y="27370"/>
                      </a:cubicBezTo>
                      <a:lnTo>
                        <a:pt x="27170" y="83134"/>
                      </a:lnTo>
                      <a:cubicBezTo>
                        <a:pt x="24211" y="86093"/>
                        <a:pt x="20205" y="87754"/>
                        <a:pt x="16018" y="8776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46" name="手繪多邊形: 圖案 345">
                  <a:extLst>
                    <a:ext uri="{FF2B5EF4-FFF2-40B4-BE49-F238E27FC236}">
                      <a16:creationId xmlns:a16="http://schemas.microsoft.com/office/drawing/2014/main" id="{E0785221-6279-4DAF-8CBC-590F012236E4}"/>
                    </a:ext>
                  </a:extLst>
                </p:cNvPr>
                <p:cNvSpPr/>
                <p:nvPr/>
              </p:nvSpPr>
              <p:spPr>
                <a:xfrm>
                  <a:off x="626136" y="540519"/>
                  <a:ext cx="598529" cy="598529"/>
                </a:xfrm>
                <a:custGeom>
                  <a:avLst/>
                  <a:gdLst>
                    <a:gd name="connsiteX0" fmla="*/ 599582 w 598528"/>
                    <a:gd name="connsiteY0" fmla="*/ 299913 h 598528"/>
                    <a:gd name="connsiteX1" fmla="*/ 299913 w 598528"/>
                    <a:gd name="connsiteY1" fmla="*/ 599575 h 598528"/>
                    <a:gd name="connsiteX2" fmla="*/ 251 w 598528"/>
                    <a:gd name="connsiteY2" fmla="*/ 299913 h 598528"/>
                    <a:gd name="connsiteX3" fmla="*/ 299913 w 598528"/>
                    <a:gd name="connsiteY3" fmla="*/ 251 h 598528"/>
                    <a:gd name="connsiteX4" fmla="*/ 599582 w 598528"/>
                    <a:gd name="connsiteY4" fmla="*/ 299913 h 59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8528" h="598528">
                      <a:moveTo>
                        <a:pt x="599582" y="299913"/>
                      </a:moveTo>
                      <a:cubicBezTo>
                        <a:pt x="599582" y="465416"/>
                        <a:pt x="465416" y="599575"/>
                        <a:pt x="299913" y="599575"/>
                      </a:cubicBezTo>
                      <a:cubicBezTo>
                        <a:pt x="134411" y="599575"/>
                        <a:pt x="251" y="465416"/>
                        <a:pt x="251" y="299913"/>
                      </a:cubicBezTo>
                      <a:cubicBezTo>
                        <a:pt x="251" y="134411"/>
                        <a:pt x="134411" y="251"/>
                        <a:pt x="299913" y="251"/>
                      </a:cubicBezTo>
                      <a:cubicBezTo>
                        <a:pt x="465416" y="251"/>
                        <a:pt x="599582" y="134411"/>
                        <a:pt x="599582" y="299913"/>
                      </a:cubicBezTo>
                      <a:close/>
                    </a:path>
                  </a:pathLst>
                </a:custGeom>
                <a:solidFill>
                  <a:srgbClr val="0088CC"/>
                </a:solidFill>
                <a:ln w="17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 dirty="0">
                    <a:solidFill>
                      <a:srgbClr val="0088CC"/>
                    </a:solidFill>
                  </a:endParaRPr>
                </a:p>
              </p:txBody>
            </p:sp>
            <p:sp>
              <p:nvSpPr>
                <p:cNvPr id="347" name="手繪多邊形: 圖案 346">
                  <a:extLst>
                    <a:ext uri="{FF2B5EF4-FFF2-40B4-BE49-F238E27FC236}">
                      <a16:creationId xmlns:a16="http://schemas.microsoft.com/office/drawing/2014/main" id="{858A9BCA-551A-4107-9E12-4D509D4C2323}"/>
                    </a:ext>
                  </a:extLst>
                </p:cNvPr>
                <p:cNvSpPr/>
                <p:nvPr/>
              </p:nvSpPr>
              <p:spPr>
                <a:xfrm>
                  <a:off x="877398" y="381709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8 h 96479"/>
                    <a:gd name="connsiteX1" fmla="*/ 48651 w 96479"/>
                    <a:gd name="connsiteY1" fmla="*/ 95970 h 96479"/>
                    <a:gd name="connsiteX2" fmla="*/ 1340 w 96479"/>
                    <a:gd name="connsiteY2" fmla="*/ 48658 h 96479"/>
                    <a:gd name="connsiteX3" fmla="*/ 48651 w 96479"/>
                    <a:gd name="connsiteY3" fmla="*/ 1340 h 96479"/>
                    <a:gd name="connsiteX4" fmla="*/ 95970 w 96479"/>
                    <a:gd name="connsiteY4" fmla="*/ 48658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8"/>
                      </a:moveTo>
                      <a:cubicBezTo>
                        <a:pt x="95970" y="74788"/>
                        <a:pt x="74781" y="95970"/>
                        <a:pt x="48651" y="95970"/>
                      </a:cubicBezTo>
                      <a:cubicBezTo>
                        <a:pt x="22522" y="95970"/>
                        <a:pt x="1340" y="74788"/>
                        <a:pt x="1340" y="48658"/>
                      </a:cubicBezTo>
                      <a:cubicBezTo>
                        <a:pt x="1340" y="22522"/>
                        <a:pt x="22522" y="1340"/>
                        <a:pt x="48651" y="1340"/>
                      </a:cubicBezTo>
                      <a:cubicBezTo>
                        <a:pt x="74781" y="1340"/>
                        <a:pt x="95970" y="22522"/>
                        <a:pt x="95970" y="48658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48" name="手繪多邊形: 圖案 347">
                  <a:extLst>
                    <a:ext uri="{FF2B5EF4-FFF2-40B4-BE49-F238E27FC236}">
                      <a16:creationId xmlns:a16="http://schemas.microsoft.com/office/drawing/2014/main" id="{1D855C1D-5498-42F8-B06F-24865376410A}"/>
                    </a:ext>
                  </a:extLst>
                </p:cNvPr>
                <p:cNvSpPr/>
                <p:nvPr/>
              </p:nvSpPr>
              <p:spPr>
                <a:xfrm>
                  <a:off x="549359" y="463741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49" name="手繪多邊形: 圖案 348">
                  <a:extLst>
                    <a:ext uri="{FF2B5EF4-FFF2-40B4-BE49-F238E27FC236}">
                      <a16:creationId xmlns:a16="http://schemas.microsoft.com/office/drawing/2014/main" id="{7C2801BE-D119-49AD-8EC8-843E0BAA3BFD}"/>
                    </a:ext>
                  </a:extLst>
                </p:cNvPr>
                <p:cNvSpPr/>
                <p:nvPr/>
              </p:nvSpPr>
              <p:spPr>
                <a:xfrm>
                  <a:off x="483099" y="799660"/>
                  <a:ext cx="80399" cy="80399"/>
                </a:xfrm>
                <a:custGeom>
                  <a:avLst/>
                  <a:gdLst>
                    <a:gd name="connsiteX0" fmla="*/ 80197 w 80399"/>
                    <a:gd name="connsiteY0" fmla="*/ 40772 h 80399"/>
                    <a:gd name="connsiteX1" fmla="*/ 40772 w 80399"/>
                    <a:gd name="connsiteY1" fmla="*/ 80204 h 80399"/>
                    <a:gd name="connsiteX2" fmla="*/ 1340 w 80399"/>
                    <a:gd name="connsiteY2" fmla="*/ 40772 h 80399"/>
                    <a:gd name="connsiteX3" fmla="*/ 40772 w 80399"/>
                    <a:gd name="connsiteY3" fmla="*/ 1340 h 80399"/>
                    <a:gd name="connsiteX4" fmla="*/ 80197 w 80399"/>
                    <a:gd name="connsiteY4" fmla="*/ 40772 h 80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399" h="80399">
                      <a:moveTo>
                        <a:pt x="80197" y="40772"/>
                      </a:moveTo>
                      <a:cubicBezTo>
                        <a:pt x="80197" y="62547"/>
                        <a:pt x="62547" y="80204"/>
                        <a:pt x="40772" y="80204"/>
                      </a:cubicBezTo>
                      <a:cubicBezTo>
                        <a:pt x="18990" y="80204"/>
                        <a:pt x="1340" y="62547"/>
                        <a:pt x="1340" y="40772"/>
                      </a:cubicBezTo>
                      <a:cubicBezTo>
                        <a:pt x="1340" y="18997"/>
                        <a:pt x="18990" y="1340"/>
                        <a:pt x="40772" y="1340"/>
                      </a:cubicBezTo>
                      <a:cubicBezTo>
                        <a:pt x="62547" y="1340"/>
                        <a:pt x="80197" y="18997"/>
                        <a:pt x="80197" y="40772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50" name="手繪多邊形: 圖案 349">
                  <a:extLst>
                    <a:ext uri="{FF2B5EF4-FFF2-40B4-BE49-F238E27FC236}">
                      <a16:creationId xmlns:a16="http://schemas.microsoft.com/office/drawing/2014/main" id="{9555B3C1-73D2-4A9C-8CDB-B2F5C48FDFB0}"/>
                    </a:ext>
                  </a:extLst>
                </p:cNvPr>
                <p:cNvSpPr/>
                <p:nvPr/>
              </p:nvSpPr>
              <p:spPr>
                <a:xfrm>
                  <a:off x="549359" y="1088274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51" name="手繪多邊形: 圖案 350">
                  <a:extLst>
                    <a:ext uri="{FF2B5EF4-FFF2-40B4-BE49-F238E27FC236}">
                      <a16:creationId xmlns:a16="http://schemas.microsoft.com/office/drawing/2014/main" id="{EC3FE3DF-D3D0-41F4-9A51-78B598098D85}"/>
                    </a:ext>
                  </a:extLst>
                </p:cNvPr>
                <p:cNvSpPr/>
                <p:nvPr/>
              </p:nvSpPr>
              <p:spPr>
                <a:xfrm>
                  <a:off x="877398" y="1201845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1 h 96479"/>
                    <a:gd name="connsiteX1" fmla="*/ 48651 w 96479"/>
                    <a:gd name="connsiteY1" fmla="*/ 95970 h 96479"/>
                    <a:gd name="connsiteX2" fmla="*/ 1340 w 96479"/>
                    <a:gd name="connsiteY2" fmla="*/ 48651 h 96479"/>
                    <a:gd name="connsiteX3" fmla="*/ 48651 w 96479"/>
                    <a:gd name="connsiteY3" fmla="*/ 1340 h 96479"/>
                    <a:gd name="connsiteX4" fmla="*/ 95970 w 96479"/>
                    <a:gd name="connsiteY4" fmla="*/ 48651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1"/>
                      </a:moveTo>
                      <a:cubicBezTo>
                        <a:pt x="95970" y="74788"/>
                        <a:pt x="74781" y="95970"/>
                        <a:pt x="48651" y="95970"/>
                      </a:cubicBezTo>
                      <a:cubicBezTo>
                        <a:pt x="22522" y="95970"/>
                        <a:pt x="1340" y="74788"/>
                        <a:pt x="1340" y="48651"/>
                      </a:cubicBezTo>
                      <a:cubicBezTo>
                        <a:pt x="1340" y="22522"/>
                        <a:pt x="22522" y="1340"/>
                        <a:pt x="48651" y="1340"/>
                      </a:cubicBezTo>
                      <a:cubicBezTo>
                        <a:pt x="74781" y="1340"/>
                        <a:pt x="95970" y="22522"/>
                        <a:pt x="95970" y="48651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52" name="手繪多邊形: 圖案 351">
                  <a:extLst>
                    <a:ext uri="{FF2B5EF4-FFF2-40B4-BE49-F238E27FC236}">
                      <a16:creationId xmlns:a16="http://schemas.microsoft.com/office/drawing/2014/main" id="{9977A663-9A9A-4191-9E60-27F6CD10DD18}"/>
                    </a:ext>
                  </a:extLst>
                </p:cNvPr>
                <p:cNvSpPr/>
                <p:nvPr/>
              </p:nvSpPr>
              <p:spPr>
                <a:xfrm>
                  <a:off x="1173891" y="1088274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 dirty="0"/>
                </a:p>
              </p:txBody>
            </p:sp>
            <p:sp>
              <p:nvSpPr>
                <p:cNvPr id="353" name="手繪多邊形: 圖案 352">
                  <a:extLst>
                    <a:ext uri="{FF2B5EF4-FFF2-40B4-BE49-F238E27FC236}">
                      <a16:creationId xmlns:a16="http://schemas.microsoft.com/office/drawing/2014/main" id="{CD67E980-6CB2-4929-857C-D3B56DC12559}"/>
                    </a:ext>
                  </a:extLst>
                </p:cNvPr>
                <p:cNvSpPr/>
                <p:nvPr/>
              </p:nvSpPr>
              <p:spPr>
                <a:xfrm>
                  <a:off x="1303235" y="791774"/>
                  <a:ext cx="96479" cy="96479"/>
                </a:xfrm>
                <a:custGeom>
                  <a:avLst/>
                  <a:gdLst>
                    <a:gd name="connsiteX0" fmla="*/ 95970 w 96479"/>
                    <a:gd name="connsiteY0" fmla="*/ 48658 h 96479"/>
                    <a:gd name="connsiteX1" fmla="*/ 48651 w 96479"/>
                    <a:gd name="connsiteY1" fmla="*/ 95977 h 96479"/>
                    <a:gd name="connsiteX2" fmla="*/ 1340 w 96479"/>
                    <a:gd name="connsiteY2" fmla="*/ 48658 h 96479"/>
                    <a:gd name="connsiteX3" fmla="*/ 48651 w 96479"/>
                    <a:gd name="connsiteY3" fmla="*/ 1340 h 96479"/>
                    <a:gd name="connsiteX4" fmla="*/ 95970 w 96479"/>
                    <a:gd name="connsiteY4" fmla="*/ 48658 h 96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479" h="96479">
                      <a:moveTo>
                        <a:pt x="95970" y="48658"/>
                      </a:moveTo>
                      <a:cubicBezTo>
                        <a:pt x="95970" y="74788"/>
                        <a:pt x="74788" y="95977"/>
                        <a:pt x="48651" y="95977"/>
                      </a:cubicBezTo>
                      <a:cubicBezTo>
                        <a:pt x="22522" y="95977"/>
                        <a:pt x="1340" y="74788"/>
                        <a:pt x="1340" y="48658"/>
                      </a:cubicBezTo>
                      <a:cubicBezTo>
                        <a:pt x="1340" y="22529"/>
                        <a:pt x="22522" y="1340"/>
                        <a:pt x="48651" y="1340"/>
                      </a:cubicBezTo>
                      <a:cubicBezTo>
                        <a:pt x="74788" y="1340"/>
                        <a:pt x="95970" y="22529"/>
                        <a:pt x="95970" y="48658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  <p:sp>
              <p:nvSpPr>
                <p:cNvPr id="354" name="手繪多邊形: 圖案 353">
                  <a:extLst>
                    <a:ext uri="{FF2B5EF4-FFF2-40B4-BE49-F238E27FC236}">
                      <a16:creationId xmlns:a16="http://schemas.microsoft.com/office/drawing/2014/main" id="{C3485FE7-25E7-4AE9-9C73-08B61C36610E}"/>
                    </a:ext>
                  </a:extLst>
                </p:cNvPr>
                <p:cNvSpPr/>
                <p:nvPr/>
              </p:nvSpPr>
              <p:spPr>
                <a:xfrm>
                  <a:off x="1173891" y="463741"/>
                  <a:ext cx="128639" cy="128639"/>
                </a:xfrm>
                <a:custGeom>
                  <a:avLst/>
                  <a:gdLst>
                    <a:gd name="connsiteX0" fmla="*/ 127515 w 128638"/>
                    <a:gd name="connsiteY0" fmla="*/ 64424 h 128638"/>
                    <a:gd name="connsiteX1" fmla="*/ 64424 w 128638"/>
                    <a:gd name="connsiteY1" fmla="*/ 127508 h 128638"/>
                    <a:gd name="connsiteX2" fmla="*/ 1340 w 128638"/>
                    <a:gd name="connsiteY2" fmla="*/ 64424 h 128638"/>
                    <a:gd name="connsiteX3" fmla="*/ 64424 w 128638"/>
                    <a:gd name="connsiteY3" fmla="*/ 1340 h 128638"/>
                    <a:gd name="connsiteX4" fmla="*/ 127515 w 128638"/>
                    <a:gd name="connsiteY4" fmla="*/ 64424 h 128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638" h="128638">
                      <a:moveTo>
                        <a:pt x="127515" y="64424"/>
                      </a:moveTo>
                      <a:cubicBezTo>
                        <a:pt x="127515" y="99264"/>
                        <a:pt x="99264" y="127508"/>
                        <a:pt x="64424" y="127508"/>
                      </a:cubicBezTo>
                      <a:cubicBezTo>
                        <a:pt x="29584" y="127508"/>
                        <a:pt x="1340" y="99264"/>
                        <a:pt x="1340" y="64424"/>
                      </a:cubicBezTo>
                      <a:cubicBezTo>
                        <a:pt x="1340" y="29584"/>
                        <a:pt x="29584" y="1340"/>
                        <a:pt x="64424" y="1340"/>
                      </a:cubicBezTo>
                      <a:cubicBezTo>
                        <a:pt x="99264" y="1340"/>
                        <a:pt x="127515" y="29584"/>
                        <a:pt x="127515" y="64424"/>
                      </a:cubicBezTo>
                      <a:close/>
                    </a:path>
                  </a:pathLst>
                </a:custGeom>
                <a:solidFill>
                  <a:srgbClr val="025F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TW" altLang="en-US"/>
                </a:p>
              </p:txBody>
            </p:sp>
          </p:grpSp>
          <p:sp>
            <p:nvSpPr>
              <p:cNvPr id="337" name="文字方塊 336">
                <a:extLst>
                  <a:ext uri="{FF2B5EF4-FFF2-40B4-BE49-F238E27FC236}">
                    <a16:creationId xmlns:a16="http://schemas.microsoft.com/office/drawing/2014/main" id="{B318BC99-3A5C-402D-8D80-50BF06AAD366}"/>
                  </a:ext>
                </a:extLst>
              </p:cNvPr>
              <p:cNvSpPr txBox="1"/>
              <p:nvPr/>
            </p:nvSpPr>
            <p:spPr>
              <a:xfrm>
                <a:off x="1332232" y="1384051"/>
                <a:ext cx="75533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3600" b="1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04</a:t>
                </a:r>
                <a:endParaRPr lang="zh-TW" altLang="en-US" sz="3600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8528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群組 26">
            <a:extLst>
              <a:ext uri="{FF2B5EF4-FFF2-40B4-BE49-F238E27FC236}">
                <a16:creationId xmlns:a16="http://schemas.microsoft.com/office/drawing/2014/main" id="{858EA7F4-94E8-4817-AD7A-75FDB1FB6DF5}"/>
              </a:ext>
            </a:extLst>
          </p:cNvPr>
          <p:cNvGrpSpPr/>
          <p:nvPr/>
        </p:nvGrpSpPr>
        <p:grpSpPr>
          <a:xfrm>
            <a:off x="649224" y="1271016"/>
            <a:ext cx="4315968" cy="4315968"/>
            <a:chOff x="649224" y="1271016"/>
            <a:chExt cx="4315968" cy="4315968"/>
          </a:xfrm>
        </p:grpSpPr>
        <p:sp>
          <p:nvSpPr>
            <p:cNvPr id="24" name="橢圓 23">
              <a:extLst>
                <a:ext uri="{FF2B5EF4-FFF2-40B4-BE49-F238E27FC236}">
                  <a16:creationId xmlns:a16="http://schemas.microsoft.com/office/drawing/2014/main" id="{08863E41-5D1B-4E26-A339-A1B993713B53}"/>
                </a:ext>
              </a:extLst>
            </p:cNvPr>
            <p:cNvSpPr/>
            <p:nvPr/>
          </p:nvSpPr>
          <p:spPr>
            <a:xfrm>
              <a:off x="649224" y="1271016"/>
              <a:ext cx="4315968" cy="4315968"/>
            </a:xfrm>
            <a:prstGeom prst="ellipse">
              <a:avLst/>
            </a:prstGeom>
            <a:solidFill>
              <a:srgbClr val="FFF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6" name="圖形 4">
              <a:extLst>
                <a:ext uri="{FF2B5EF4-FFF2-40B4-BE49-F238E27FC236}">
                  <a16:creationId xmlns:a16="http://schemas.microsoft.com/office/drawing/2014/main" id="{53D4E5DD-1B25-43D7-B4BE-84D8698474CE}"/>
                </a:ext>
              </a:extLst>
            </p:cNvPr>
            <p:cNvGrpSpPr/>
            <p:nvPr/>
          </p:nvGrpSpPr>
          <p:grpSpPr>
            <a:xfrm>
              <a:off x="894588" y="1734941"/>
              <a:ext cx="3825240" cy="3772167"/>
              <a:chOff x="3352800" y="685800"/>
              <a:chExt cx="5486400" cy="5410278"/>
            </a:xfrm>
          </p:grpSpPr>
          <p:sp>
            <p:nvSpPr>
              <p:cNvPr id="7" name="手繪多邊形: 圖案 6">
                <a:extLst>
                  <a:ext uri="{FF2B5EF4-FFF2-40B4-BE49-F238E27FC236}">
                    <a16:creationId xmlns:a16="http://schemas.microsoft.com/office/drawing/2014/main" id="{EF08C88F-7581-4C7B-9B0E-074EF7B0A142}"/>
                  </a:ext>
                </a:extLst>
              </p:cNvPr>
              <p:cNvSpPr/>
              <p:nvPr/>
            </p:nvSpPr>
            <p:spPr>
              <a:xfrm>
                <a:off x="4876800" y="1143000"/>
                <a:ext cx="3505200" cy="3505200"/>
              </a:xfrm>
              <a:custGeom>
                <a:avLst/>
                <a:gdLst>
                  <a:gd name="connsiteX0" fmla="*/ 1752600 w 3505200"/>
                  <a:gd name="connsiteY0" fmla="*/ 457200 h 3505200"/>
                  <a:gd name="connsiteX1" fmla="*/ 3048000 w 3505200"/>
                  <a:gd name="connsiteY1" fmla="*/ 1752600 h 3505200"/>
                  <a:gd name="connsiteX2" fmla="*/ 1752600 w 3505200"/>
                  <a:gd name="connsiteY2" fmla="*/ 3048000 h 3505200"/>
                  <a:gd name="connsiteX3" fmla="*/ 1537716 w 3505200"/>
                  <a:gd name="connsiteY3" fmla="*/ 3028950 h 3505200"/>
                  <a:gd name="connsiteX4" fmla="*/ 1635252 w 3505200"/>
                  <a:gd name="connsiteY4" fmla="*/ 2836926 h 3505200"/>
                  <a:gd name="connsiteX5" fmla="*/ 1630680 w 3505200"/>
                  <a:gd name="connsiteY5" fmla="*/ 2331720 h 3505200"/>
                  <a:gd name="connsiteX6" fmla="*/ 1248156 w 3505200"/>
                  <a:gd name="connsiteY6" fmla="*/ 2714244 h 3505200"/>
                  <a:gd name="connsiteX7" fmla="*/ 1043940 w 3505200"/>
                  <a:gd name="connsiteY7" fmla="*/ 2817876 h 3505200"/>
                  <a:gd name="connsiteX8" fmla="*/ 687324 w 3505200"/>
                  <a:gd name="connsiteY8" fmla="*/ 2461260 h 3505200"/>
                  <a:gd name="connsiteX9" fmla="*/ 790956 w 3505200"/>
                  <a:gd name="connsiteY9" fmla="*/ 2257044 h 3505200"/>
                  <a:gd name="connsiteX10" fmla="*/ 1173480 w 3505200"/>
                  <a:gd name="connsiteY10" fmla="*/ 1874520 h 3505200"/>
                  <a:gd name="connsiteX11" fmla="*/ 668274 w 3505200"/>
                  <a:gd name="connsiteY11" fmla="*/ 1869948 h 3505200"/>
                  <a:gd name="connsiteX12" fmla="*/ 476250 w 3505200"/>
                  <a:gd name="connsiteY12" fmla="*/ 1967484 h 3505200"/>
                  <a:gd name="connsiteX13" fmla="*/ 457200 w 3505200"/>
                  <a:gd name="connsiteY13" fmla="*/ 1752600 h 3505200"/>
                  <a:gd name="connsiteX14" fmla="*/ 1752600 w 3505200"/>
                  <a:gd name="connsiteY14" fmla="*/ 457200 h 3505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505200" h="3505200">
                    <a:moveTo>
                      <a:pt x="1752600" y="457200"/>
                    </a:moveTo>
                    <a:cubicBezTo>
                      <a:pt x="2468118" y="457200"/>
                      <a:pt x="3048000" y="1037082"/>
                      <a:pt x="3048000" y="1752600"/>
                    </a:cubicBezTo>
                    <a:cubicBezTo>
                      <a:pt x="3048000" y="2468118"/>
                      <a:pt x="2468118" y="3048000"/>
                      <a:pt x="1752600" y="3048000"/>
                    </a:cubicBezTo>
                    <a:cubicBezTo>
                      <a:pt x="1679448" y="3048000"/>
                      <a:pt x="1607820" y="3041142"/>
                      <a:pt x="1537716" y="3028950"/>
                    </a:cubicBezTo>
                    <a:cubicBezTo>
                      <a:pt x="1578864" y="2971038"/>
                      <a:pt x="1612392" y="2906268"/>
                      <a:pt x="1635252" y="2836926"/>
                    </a:cubicBezTo>
                    <a:cubicBezTo>
                      <a:pt x="1696212" y="2655570"/>
                      <a:pt x="1684782" y="2483358"/>
                      <a:pt x="1630680" y="2331720"/>
                    </a:cubicBezTo>
                    <a:lnTo>
                      <a:pt x="1248156" y="2714244"/>
                    </a:lnTo>
                    <a:cubicBezTo>
                      <a:pt x="1192530" y="2769870"/>
                      <a:pt x="1121664" y="2809494"/>
                      <a:pt x="1043940" y="2817876"/>
                    </a:cubicBezTo>
                    <a:cubicBezTo>
                      <a:pt x="838200" y="2839212"/>
                      <a:pt x="665988" y="2667000"/>
                      <a:pt x="687324" y="2461260"/>
                    </a:cubicBezTo>
                    <a:cubicBezTo>
                      <a:pt x="695706" y="2383536"/>
                      <a:pt x="735330" y="2312670"/>
                      <a:pt x="790956" y="2257044"/>
                    </a:cubicBezTo>
                    <a:cubicBezTo>
                      <a:pt x="906018" y="2141982"/>
                      <a:pt x="1173480" y="1874520"/>
                      <a:pt x="1173480" y="1874520"/>
                    </a:cubicBezTo>
                    <a:cubicBezTo>
                      <a:pt x="1021842" y="1820418"/>
                      <a:pt x="849630" y="1808988"/>
                      <a:pt x="668274" y="1869948"/>
                    </a:cubicBezTo>
                    <a:cubicBezTo>
                      <a:pt x="598932" y="1892808"/>
                      <a:pt x="534162" y="1926336"/>
                      <a:pt x="476250" y="1967484"/>
                    </a:cubicBezTo>
                    <a:cubicBezTo>
                      <a:pt x="464058" y="1897380"/>
                      <a:pt x="457200" y="1825752"/>
                      <a:pt x="457200" y="1752600"/>
                    </a:cubicBezTo>
                    <a:cubicBezTo>
                      <a:pt x="457200" y="1037082"/>
                      <a:pt x="1037082" y="457200"/>
                      <a:pt x="1752600" y="457200"/>
                    </a:cubicBezTo>
                    <a:close/>
                  </a:path>
                </a:pathLst>
              </a:custGeom>
              <a:solidFill>
                <a:srgbClr val="FFEAA7"/>
              </a:solidFill>
              <a:ln w="762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8" name="手繪多邊形: 圖案 7">
                <a:extLst>
                  <a:ext uri="{FF2B5EF4-FFF2-40B4-BE49-F238E27FC236}">
                    <a16:creationId xmlns:a16="http://schemas.microsoft.com/office/drawing/2014/main" id="{95E214E2-2F87-4228-AFC8-8CB4BA58FD0E}"/>
                  </a:ext>
                </a:extLst>
              </p:cNvPr>
              <p:cNvSpPr/>
              <p:nvPr/>
            </p:nvSpPr>
            <p:spPr>
              <a:xfrm>
                <a:off x="4419600" y="685800"/>
                <a:ext cx="4419600" cy="4419600"/>
              </a:xfrm>
              <a:custGeom>
                <a:avLst/>
                <a:gdLst>
                  <a:gd name="connsiteX0" fmla="*/ 3962400 w 4419600"/>
                  <a:gd name="connsiteY0" fmla="*/ 1905000 h 4419600"/>
                  <a:gd name="connsiteX1" fmla="*/ 3962400 w 4419600"/>
                  <a:gd name="connsiteY1" fmla="*/ 2514600 h 4419600"/>
                  <a:gd name="connsiteX2" fmla="*/ 3769614 w 4419600"/>
                  <a:gd name="connsiteY2" fmla="*/ 2562606 h 4419600"/>
                  <a:gd name="connsiteX3" fmla="*/ 3561588 w 4419600"/>
                  <a:gd name="connsiteY3" fmla="*/ 3063240 h 4419600"/>
                  <a:gd name="connsiteX4" fmla="*/ 3664458 w 4419600"/>
                  <a:gd name="connsiteY4" fmla="*/ 3233166 h 4419600"/>
                  <a:gd name="connsiteX5" fmla="*/ 3233928 w 4419600"/>
                  <a:gd name="connsiteY5" fmla="*/ 3664458 h 4419600"/>
                  <a:gd name="connsiteX6" fmla="*/ 3063240 w 4419600"/>
                  <a:gd name="connsiteY6" fmla="*/ 3561588 h 4419600"/>
                  <a:gd name="connsiteX7" fmla="*/ 2562606 w 4419600"/>
                  <a:gd name="connsiteY7" fmla="*/ 3769614 h 4419600"/>
                  <a:gd name="connsiteX8" fmla="*/ 2514600 w 4419600"/>
                  <a:gd name="connsiteY8" fmla="*/ 3962400 h 4419600"/>
                  <a:gd name="connsiteX9" fmla="*/ 1905000 w 4419600"/>
                  <a:gd name="connsiteY9" fmla="*/ 3962400 h 4419600"/>
                  <a:gd name="connsiteX10" fmla="*/ 1856994 w 4419600"/>
                  <a:gd name="connsiteY10" fmla="*/ 3769614 h 4419600"/>
                  <a:gd name="connsiteX11" fmla="*/ 1706118 w 4419600"/>
                  <a:gd name="connsiteY11" fmla="*/ 3733800 h 4419600"/>
                  <a:gd name="connsiteX12" fmla="*/ 1994916 w 4419600"/>
                  <a:gd name="connsiteY12" fmla="*/ 3486150 h 4419600"/>
                  <a:gd name="connsiteX13" fmla="*/ 2209800 w 4419600"/>
                  <a:gd name="connsiteY13" fmla="*/ 3505200 h 4419600"/>
                  <a:gd name="connsiteX14" fmla="*/ 3505200 w 4419600"/>
                  <a:gd name="connsiteY14" fmla="*/ 2209800 h 4419600"/>
                  <a:gd name="connsiteX15" fmla="*/ 2209800 w 4419600"/>
                  <a:gd name="connsiteY15" fmla="*/ 914400 h 4419600"/>
                  <a:gd name="connsiteX16" fmla="*/ 914400 w 4419600"/>
                  <a:gd name="connsiteY16" fmla="*/ 2209800 h 4419600"/>
                  <a:gd name="connsiteX17" fmla="*/ 933450 w 4419600"/>
                  <a:gd name="connsiteY17" fmla="*/ 2424684 h 4419600"/>
                  <a:gd name="connsiteX18" fmla="*/ 685800 w 4419600"/>
                  <a:gd name="connsiteY18" fmla="*/ 2713482 h 4419600"/>
                  <a:gd name="connsiteX19" fmla="*/ 649986 w 4419600"/>
                  <a:gd name="connsiteY19" fmla="*/ 2562606 h 4419600"/>
                  <a:gd name="connsiteX20" fmla="*/ 457200 w 4419600"/>
                  <a:gd name="connsiteY20" fmla="*/ 2514600 h 4419600"/>
                  <a:gd name="connsiteX21" fmla="*/ 457200 w 4419600"/>
                  <a:gd name="connsiteY21" fmla="*/ 1905000 h 4419600"/>
                  <a:gd name="connsiteX22" fmla="*/ 649986 w 4419600"/>
                  <a:gd name="connsiteY22" fmla="*/ 1856994 h 4419600"/>
                  <a:gd name="connsiteX23" fmla="*/ 858012 w 4419600"/>
                  <a:gd name="connsiteY23" fmla="*/ 1356360 h 4419600"/>
                  <a:gd name="connsiteX24" fmla="*/ 755142 w 4419600"/>
                  <a:gd name="connsiteY24" fmla="*/ 1185672 h 4419600"/>
                  <a:gd name="connsiteX25" fmla="*/ 1185672 w 4419600"/>
                  <a:gd name="connsiteY25" fmla="*/ 755142 h 4419600"/>
                  <a:gd name="connsiteX26" fmla="*/ 1356360 w 4419600"/>
                  <a:gd name="connsiteY26" fmla="*/ 858012 h 4419600"/>
                  <a:gd name="connsiteX27" fmla="*/ 1856994 w 4419600"/>
                  <a:gd name="connsiteY27" fmla="*/ 649986 h 4419600"/>
                  <a:gd name="connsiteX28" fmla="*/ 1905000 w 4419600"/>
                  <a:gd name="connsiteY28" fmla="*/ 457200 h 4419600"/>
                  <a:gd name="connsiteX29" fmla="*/ 2514600 w 4419600"/>
                  <a:gd name="connsiteY29" fmla="*/ 457200 h 4419600"/>
                  <a:gd name="connsiteX30" fmla="*/ 2562606 w 4419600"/>
                  <a:gd name="connsiteY30" fmla="*/ 649986 h 4419600"/>
                  <a:gd name="connsiteX31" fmla="*/ 3063240 w 4419600"/>
                  <a:gd name="connsiteY31" fmla="*/ 858012 h 4419600"/>
                  <a:gd name="connsiteX32" fmla="*/ 3233928 w 4419600"/>
                  <a:gd name="connsiteY32" fmla="*/ 755142 h 4419600"/>
                  <a:gd name="connsiteX33" fmla="*/ 3664458 w 4419600"/>
                  <a:gd name="connsiteY33" fmla="*/ 1185672 h 4419600"/>
                  <a:gd name="connsiteX34" fmla="*/ 3561588 w 4419600"/>
                  <a:gd name="connsiteY34" fmla="*/ 1356360 h 4419600"/>
                  <a:gd name="connsiteX35" fmla="*/ 3769614 w 4419600"/>
                  <a:gd name="connsiteY35" fmla="*/ 1856994 h 441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4419600" h="4419600">
                    <a:moveTo>
                      <a:pt x="3962400" y="1905000"/>
                    </a:moveTo>
                    <a:lnTo>
                      <a:pt x="3962400" y="2514600"/>
                    </a:lnTo>
                    <a:lnTo>
                      <a:pt x="3769614" y="2562606"/>
                    </a:lnTo>
                    <a:cubicBezTo>
                      <a:pt x="3729228" y="2743200"/>
                      <a:pt x="3657600" y="2911602"/>
                      <a:pt x="3561588" y="3063240"/>
                    </a:cubicBezTo>
                    <a:lnTo>
                      <a:pt x="3664458" y="3233166"/>
                    </a:lnTo>
                    <a:lnTo>
                      <a:pt x="3233928" y="3664458"/>
                    </a:lnTo>
                    <a:lnTo>
                      <a:pt x="3063240" y="3561588"/>
                    </a:lnTo>
                    <a:cubicBezTo>
                      <a:pt x="2911602" y="3657600"/>
                      <a:pt x="2743200" y="3729228"/>
                      <a:pt x="2562606" y="3769614"/>
                    </a:cubicBezTo>
                    <a:lnTo>
                      <a:pt x="2514600" y="3962400"/>
                    </a:lnTo>
                    <a:lnTo>
                      <a:pt x="1905000" y="3962400"/>
                    </a:lnTo>
                    <a:lnTo>
                      <a:pt x="1856994" y="3769614"/>
                    </a:lnTo>
                    <a:cubicBezTo>
                      <a:pt x="1809750" y="3758946"/>
                      <a:pt x="1757934" y="3746754"/>
                      <a:pt x="1706118" y="3733800"/>
                    </a:cubicBezTo>
                    <a:cubicBezTo>
                      <a:pt x="1821942" y="3678174"/>
                      <a:pt x="1921764" y="3592068"/>
                      <a:pt x="1994916" y="3486150"/>
                    </a:cubicBezTo>
                    <a:cubicBezTo>
                      <a:pt x="2065020" y="3498342"/>
                      <a:pt x="2136648" y="3505200"/>
                      <a:pt x="2209800" y="3505200"/>
                    </a:cubicBezTo>
                    <a:cubicBezTo>
                      <a:pt x="2925318" y="3505200"/>
                      <a:pt x="3505200" y="2925318"/>
                      <a:pt x="3505200" y="2209800"/>
                    </a:cubicBezTo>
                    <a:cubicBezTo>
                      <a:pt x="3505200" y="1494282"/>
                      <a:pt x="2925318" y="914400"/>
                      <a:pt x="2209800" y="914400"/>
                    </a:cubicBezTo>
                    <a:cubicBezTo>
                      <a:pt x="1494282" y="914400"/>
                      <a:pt x="914400" y="1494282"/>
                      <a:pt x="914400" y="2209800"/>
                    </a:cubicBezTo>
                    <a:cubicBezTo>
                      <a:pt x="914400" y="2282952"/>
                      <a:pt x="921258" y="2354580"/>
                      <a:pt x="933450" y="2424684"/>
                    </a:cubicBezTo>
                    <a:cubicBezTo>
                      <a:pt x="827532" y="2497836"/>
                      <a:pt x="741426" y="2597658"/>
                      <a:pt x="685800" y="2713482"/>
                    </a:cubicBezTo>
                    <a:cubicBezTo>
                      <a:pt x="672846" y="2661666"/>
                      <a:pt x="660654" y="2609850"/>
                      <a:pt x="649986" y="2562606"/>
                    </a:cubicBezTo>
                    <a:lnTo>
                      <a:pt x="457200" y="2514600"/>
                    </a:lnTo>
                    <a:lnTo>
                      <a:pt x="457200" y="1905000"/>
                    </a:lnTo>
                    <a:lnTo>
                      <a:pt x="649986" y="1856994"/>
                    </a:lnTo>
                    <a:cubicBezTo>
                      <a:pt x="690372" y="1676400"/>
                      <a:pt x="762000" y="1507998"/>
                      <a:pt x="858012" y="1356360"/>
                    </a:cubicBezTo>
                    <a:lnTo>
                      <a:pt x="755142" y="1185672"/>
                    </a:lnTo>
                    <a:lnTo>
                      <a:pt x="1185672" y="755142"/>
                    </a:lnTo>
                    <a:lnTo>
                      <a:pt x="1356360" y="858012"/>
                    </a:lnTo>
                    <a:cubicBezTo>
                      <a:pt x="1507998" y="762000"/>
                      <a:pt x="1676400" y="690372"/>
                      <a:pt x="1856994" y="649986"/>
                    </a:cubicBezTo>
                    <a:lnTo>
                      <a:pt x="1905000" y="457200"/>
                    </a:lnTo>
                    <a:lnTo>
                      <a:pt x="2514600" y="457200"/>
                    </a:lnTo>
                    <a:lnTo>
                      <a:pt x="2562606" y="649986"/>
                    </a:lnTo>
                    <a:cubicBezTo>
                      <a:pt x="2743200" y="690372"/>
                      <a:pt x="2911602" y="762000"/>
                      <a:pt x="3063240" y="858012"/>
                    </a:cubicBezTo>
                    <a:lnTo>
                      <a:pt x="3233928" y="755142"/>
                    </a:lnTo>
                    <a:lnTo>
                      <a:pt x="3664458" y="1185672"/>
                    </a:lnTo>
                    <a:lnTo>
                      <a:pt x="3561588" y="1356360"/>
                    </a:lnTo>
                    <a:cubicBezTo>
                      <a:pt x="3657600" y="1507998"/>
                      <a:pt x="3729228" y="1676400"/>
                      <a:pt x="3769614" y="1856994"/>
                    </a:cubicBezTo>
                    <a:close/>
                  </a:path>
                </a:pathLst>
              </a:custGeom>
              <a:solidFill>
                <a:srgbClr val="FCD770"/>
              </a:solidFill>
              <a:ln w="762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9" name="手繪多邊形: 圖案 8">
                <a:extLst>
                  <a:ext uri="{FF2B5EF4-FFF2-40B4-BE49-F238E27FC236}">
                    <a16:creationId xmlns:a16="http://schemas.microsoft.com/office/drawing/2014/main" id="{4505BBA5-A82A-4531-A827-A7AF7F18482A}"/>
                  </a:ext>
                </a:extLst>
              </p:cNvPr>
              <p:cNvSpPr/>
              <p:nvPr/>
            </p:nvSpPr>
            <p:spPr>
              <a:xfrm>
                <a:off x="6496050" y="2609850"/>
                <a:ext cx="381000" cy="533400"/>
              </a:xfrm>
              <a:custGeom>
                <a:avLst/>
                <a:gdLst>
                  <a:gd name="connsiteX0" fmla="*/ 57150 w 381000"/>
                  <a:gd name="connsiteY0" fmla="*/ 57150 h 533400"/>
                  <a:gd name="connsiteX1" fmla="*/ 361950 w 381000"/>
                  <a:gd name="connsiteY1" fmla="*/ 57150 h 533400"/>
                  <a:gd name="connsiteX2" fmla="*/ 361950 w 381000"/>
                  <a:gd name="connsiteY2" fmla="*/ 514350 h 533400"/>
                  <a:gd name="connsiteX3" fmla="*/ 57150 w 381000"/>
                  <a:gd name="connsiteY3" fmla="*/ 514350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1000" h="533400">
                    <a:moveTo>
                      <a:pt x="57150" y="57150"/>
                    </a:moveTo>
                    <a:lnTo>
                      <a:pt x="361950" y="57150"/>
                    </a:lnTo>
                    <a:lnTo>
                      <a:pt x="361950" y="514350"/>
                    </a:lnTo>
                    <a:lnTo>
                      <a:pt x="57150" y="514350"/>
                    </a:lnTo>
                    <a:close/>
                  </a:path>
                </a:pathLst>
              </a:custGeom>
              <a:solidFill>
                <a:srgbClr val="B4DD7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0" name="手繪多邊形: 圖案 9">
                <a:extLst>
                  <a:ext uri="{FF2B5EF4-FFF2-40B4-BE49-F238E27FC236}">
                    <a16:creationId xmlns:a16="http://schemas.microsoft.com/office/drawing/2014/main" id="{8E956A4D-A3E9-41F4-97A9-86D8803A69C2}"/>
                  </a:ext>
                </a:extLst>
              </p:cNvPr>
              <p:cNvSpPr/>
              <p:nvPr/>
            </p:nvSpPr>
            <p:spPr>
              <a:xfrm>
                <a:off x="7105650" y="2152650"/>
                <a:ext cx="381000" cy="990600"/>
              </a:xfrm>
              <a:custGeom>
                <a:avLst/>
                <a:gdLst>
                  <a:gd name="connsiteX0" fmla="*/ 361950 w 381000"/>
                  <a:gd name="connsiteY0" fmla="*/ 57150 h 990600"/>
                  <a:gd name="connsiteX1" fmla="*/ 361950 w 381000"/>
                  <a:gd name="connsiteY1" fmla="*/ 971550 h 990600"/>
                  <a:gd name="connsiteX2" fmla="*/ 57150 w 381000"/>
                  <a:gd name="connsiteY2" fmla="*/ 971550 h 990600"/>
                  <a:gd name="connsiteX3" fmla="*/ 57150 w 381000"/>
                  <a:gd name="connsiteY3" fmla="*/ 209550 h 990600"/>
                  <a:gd name="connsiteX4" fmla="*/ 57150 w 381000"/>
                  <a:gd name="connsiteY4" fmla="*/ 57150 h 99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990600">
                    <a:moveTo>
                      <a:pt x="361950" y="57150"/>
                    </a:moveTo>
                    <a:lnTo>
                      <a:pt x="361950" y="971550"/>
                    </a:lnTo>
                    <a:lnTo>
                      <a:pt x="57150" y="971550"/>
                    </a:lnTo>
                    <a:lnTo>
                      <a:pt x="57150" y="209550"/>
                    </a:lnTo>
                    <a:lnTo>
                      <a:pt x="57150" y="57150"/>
                    </a:lnTo>
                    <a:close/>
                  </a:path>
                </a:pathLst>
              </a:custGeom>
              <a:solidFill>
                <a:srgbClr val="B4DD7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1" name="手繪多邊形: 圖案 10">
                <a:extLst>
                  <a:ext uri="{FF2B5EF4-FFF2-40B4-BE49-F238E27FC236}">
                    <a16:creationId xmlns:a16="http://schemas.microsoft.com/office/drawing/2014/main" id="{9759113C-2FE6-4974-BDF2-8011EA35E1FF}"/>
                  </a:ext>
                </a:extLst>
              </p:cNvPr>
              <p:cNvSpPr/>
              <p:nvPr/>
            </p:nvSpPr>
            <p:spPr>
              <a:xfrm>
                <a:off x="6800850" y="2305050"/>
                <a:ext cx="381000" cy="838200"/>
              </a:xfrm>
              <a:custGeom>
                <a:avLst/>
                <a:gdLst>
                  <a:gd name="connsiteX0" fmla="*/ 361950 w 381000"/>
                  <a:gd name="connsiteY0" fmla="*/ 57150 h 838200"/>
                  <a:gd name="connsiteX1" fmla="*/ 361950 w 381000"/>
                  <a:gd name="connsiteY1" fmla="*/ 819150 h 838200"/>
                  <a:gd name="connsiteX2" fmla="*/ 57150 w 381000"/>
                  <a:gd name="connsiteY2" fmla="*/ 819150 h 838200"/>
                  <a:gd name="connsiteX3" fmla="*/ 57150 w 381000"/>
                  <a:gd name="connsiteY3" fmla="*/ 361950 h 838200"/>
                  <a:gd name="connsiteX4" fmla="*/ 57150 w 381000"/>
                  <a:gd name="connsiteY4" fmla="*/ 57150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838200">
                    <a:moveTo>
                      <a:pt x="361950" y="57150"/>
                    </a:moveTo>
                    <a:lnTo>
                      <a:pt x="361950" y="819150"/>
                    </a:lnTo>
                    <a:lnTo>
                      <a:pt x="57150" y="819150"/>
                    </a:lnTo>
                    <a:lnTo>
                      <a:pt x="57150" y="361950"/>
                    </a:lnTo>
                    <a:lnTo>
                      <a:pt x="57150" y="57150"/>
                    </a:lnTo>
                    <a:close/>
                  </a:path>
                </a:pathLst>
              </a:custGeom>
              <a:solidFill>
                <a:srgbClr val="B4DD7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2" name="手繪多邊形: 圖案 11">
                <a:extLst>
                  <a:ext uri="{FF2B5EF4-FFF2-40B4-BE49-F238E27FC236}">
                    <a16:creationId xmlns:a16="http://schemas.microsoft.com/office/drawing/2014/main" id="{72B74FDA-DE0C-4634-9AAD-4BE5A2FB432B}"/>
                  </a:ext>
                </a:extLst>
              </p:cNvPr>
              <p:cNvSpPr/>
              <p:nvPr/>
            </p:nvSpPr>
            <p:spPr>
              <a:xfrm>
                <a:off x="3352800" y="2514678"/>
                <a:ext cx="3581400" cy="3581400"/>
              </a:xfrm>
              <a:custGeom>
                <a:avLst/>
                <a:gdLst>
                  <a:gd name="connsiteX0" fmla="*/ 2772918 w 3581400"/>
                  <a:gd name="connsiteY0" fmla="*/ 1904922 h 3581400"/>
                  <a:gd name="connsiteX1" fmla="*/ 2602992 w 3581400"/>
                  <a:gd name="connsiteY1" fmla="*/ 1963596 h 3581400"/>
                  <a:gd name="connsiteX2" fmla="*/ 2155698 w 3581400"/>
                  <a:gd name="connsiteY2" fmla="*/ 1925496 h 3581400"/>
                  <a:gd name="connsiteX3" fmla="*/ 1191768 w 3581400"/>
                  <a:gd name="connsiteY3" fmla="*/ 3054018 h 3581400"/>
                  <a:gd name="connsiteX4" fmla="*/ 874776 w 3581400"/>
                  <a:gd name="connsiteY4" fmla="*/ 3200322 h 3581400"/>
                  <a:gd name="connsiteX5" fmla="*/ 579120 w 3581400"/>
                  <a:gd name="connsiteY5" fmla="*/ 3078402 h 3581400"/>
                  <a:gd name="connsiteX6" fmla="*/ 457200 w 3581400"/>
                  <a:gd name="connsiteY6" fmla="*/ 2782746 h 3581400"/>
                  <a:gd name="connsiteX7" fmla="*/ 603504 w 3581400"/>
                  <a:gd name="connsiteY7" fmla="*/ 2465754 h 3581400"/>
                  <a:gd name="connsiteX8" fmla="*/ 1732026 w 3581400"/>
                  <a:gd name="connsiteY8" fmla="*/ 1501824 h 3581400"/>
                  <a:gd name="connsiteX9" fmla="*/ 1693926 w 3581400"/>
                  <a:gd name="connsiteY9" fmla="*/ 1054530 h 3581400"/>
                  <a:gd name="connsiteX10" fmla="*/ 1752600 w 3581400"/>
                  <a:gd name="connsiteY10" fmla="*/ 884604 h 3581400"/>
                  <a:gd name="connsiteX11" fmla="*/ 2000250 w 3581400"/>
                  <a:gd name="connsiteY11" fmla="*/ 595806 h 3581400"/>
                  <a:gd name="connsiteX12" fmla="*/ 2192274 w 3581400"/>
                  <a:gd name="connsiteY12" fmla="*/ 498270 h 3581400"/>
                  <a:gd name="connsiteX13" fmla="*/ 2697480 w 3581400"/>
                  <a:gd name="connsiteY13" fmla="*/ 502842 h 3581400"/>
                  <a:gd name="connsiteX14" fmla="*/ 2314956 w 3581400"/>
                  <a:gd name="connsiteY14" fmla="*/ 885366 h 3581400"/>
                  <a:gd name="connsiteX15" fmla="*/ 2211324 w 3581400"/>
                  <a:gd name="connsiteY15" fmla="*/ 1089582 h 3581400"/>
                  <a:gd name="connsiteX16" fmla="*/ 2567940 w 3581400"/>
                  <a:gd name="connsiteY16" fmla="*/ 1446198 h 3581400"/>
                  <a:gd name="connsiteX17" fmla="*/ 2772156 w 3581400"/>
                  <a:gd name="connsiteY17" fmla="*/ 1342566 h 3581400"/>
                  <a:gd name="connsiteX18" fmla="*/ 3154680 w 3581400"/>
                  <a:gd name="connsiteY18" fmla="*/ 960042 h 3581400"/>
                  <a:gd name="connsiteX19" fmla="*/ 3159252 w 3581400"/>
                  <a:gd name="connsiteY19" fmla="*/ 1465248 h 3581400"/>
                  <a:gd name="connsiteX20" fmla="*/ 3061716 w 3581400"/>
                  <a:gd name="connsiteY20" fmla="*/ 1657272 h 3581400"/>
                  <a:gd name="connsiteX21" fmla="*/ 2772918 w 3581400"/>
                  <a:gd name="connsiteY21" fmla="*/ 1904922 h 3581400"/>
                  <a:gd name="connsiteX22" fmla="*/ 1066800 w 3581400"/>
                  <a:gd name="connsiteY22" fmla="*/ 2743122 h 3581400"/>
                  <a:gd name="connsiteX23" fmla="*/ 914400 w 3581400"/>
                  <a:gd name="connsiteY23" fmla="*/ 2590722 h 3581400"/>
                  <a:gd name="connsiteX24" fmla="*/ 762000 w 3581400"/>
                  <a:gd name="connsiteY24" fmla="*/ 2743122 h 3581400"/>
                  <a:gd name="connsiteX25" fmla="*/ 914400 w 3581400"/>
                  <a:gd name="connsiteY25" fmla="*/ 2895522 h 3581400"/>
                  <a:gd name="connsiteX26" fmla="*/ 1066800 w 3581400"/>
                  <a:gd name="connsiteY26" fmla="*/ 2743122 h 3581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581400" h="3581400">
                    <a:moveTo>
                      <a:pt x="2772918" y="1904922"/>
                    </a:moveTo>
                    <a:cubicBezTo>
                      <a:pt x="2719578" y="1931592"/>
                      <a:pt x="2662428" y="1951404"/>
                      <a:pt x="2602992" y="1963596"/>
                    </a:cubicBezTo>
                    <a:cubicBezTo>
                      <a:pt x="2442972" y="1997886"/>
                      <a:pt x="2289810" y="1979598"/>
                      <a:pt x="2155698" y="1925496"/>
                    </a:cubicBezTo>
                    <a:cubicBezTo>
                      <a:pt x="2062734" y="2034462"/>
                      <a:pt x="1457706" y="2743122"/>
                      <a:pt x="1191768" y="3054018"/>
                    </a:cubicBezTo>
                    <a:cubicBezTo>
                      <a:pt x="1112520" y="3146982"/>
                      <a:pt x="996696" y="3200322"/>
                      <a:pt x="874776" y="3200322"/>
                    </a:cubicBezTo>
                    <a:cubicBezTo>
                      <a:pt x="758952" y="3200322"/>
                      <a:pt x="655320" y="3153840"/>
                      <a:pt x="579120" y="3078402"/>
                    </a:cubicBezTo>
                    <a:cubicBezTo>
                      <a:pt x="503682" y="3002202"/>
                      <a:pt x="457200" y="2898570"/>
                      <a:pt x="457200" y="2782746"/>
                    </a:cubicBezTo>
                    <a:cubicBezTo>
                      <a:pt x="457200" y="2660826"/>
                      <a:pt x="510540" y="2545002"/>
                      <a:pt x="603504" y="2465754"/>
                    </a:cubicBezTo>
                    <a:lnTo>
                      <a:pt x="1732026" y="1501824"/>
                    </a:lnTo>
                    <a:cubicBezTo>
                      <a:pt x="1677924" y="1367712"/>
                      <a:pt x="1659636" y="1214550"/>
                      <a:pt x="1693926" y="1054530"/>
                    </a:cubicBezTo>
                    <a:cubicBezTo>
                      <a:pt x="1706118" y="995094"/>
                      <a:pt x="1725930" y="937944"/>
                      <a:pt x="1752600" y="884604"/>
                    </a:cubicBezTo>
                    <a:cubicBezTo>
                      <a:pt x="1808226" y="768780"/>
                      <a:pt x="1894332" y="668958"/>
                      <a:pt x="2000250" y="595806"/>
                    </a:cubicBezTo>
                    <a:cubicBezTo>
                      <a:pt x="2058162" y="554658"/>
                      <a:pt x="2122932" y="521130"/>
                      <a:pt x="2192274" y="498270"/>
                    </a:cubicBezTo>
                    <a:cubicBezTo>
                      <a:pt x="2373630" y="437310"/>
                      <a:pt x="2545842" y="448740"/>
                      <a:pt x="2697480" y="502842"/>
                    </a:cubicBezTo>
                    <a:cubicBezTo>
                      <a:pt x="2697480" y="502842"/>
                      <a:pt x="2430018" y="770304"/>
                      <a:pt x="2314956" y="885366"/>
                    </a:cubicBezTo>
                    <a:cubicBezTo>
                      <a:pt x="2259330" y="940992"/>
                      <a:pt x="2219706" y="1011858"/>
                      <a:pt x="2211324" y="1089582"/>
                    </a:cubicBezTo>
                    <a:cubicBezTo>
                      <a:pt x="2189988" y="1295322"/>
                      <a:pt x="2362200" y="1467534"/>
                      <a:pt x="2567940" y="1446198"/>
                    </a:cubicBezTo>
                    <a:cubicBezTo>
                      <a:pt x="2645664" y="1437816"/>
                      <a:pt x="2716530" y="1398192"/>
                      <a:pt x="2772156" y="1342566"/>
                    </a:cubicBezTo>
                    <a:lnTo>
                      <a:pt x="3154680" y="960042"/>
                    </a:lnTo>
                    <a:cubicBezTo>
                      <a:pt x="3208782" y="1111680"/>
                      <a:pt x="3220212" y="1283892"/>
                      <a:pt x="3159252" y="1465248"/>
                    </a:cubicBezTo>
                    <a:cubicBezTo>
                      <a:pt x="3136392" y="1534590"/>
                      <a:pt x="3102864" y="1599360"/>
                      <a:pt x="3061716" y="1657272"/>
                    </a:cubicBezTo>
                    <a:cubicBezTo>
                      <a:pt x="2988564" y="1763190"/>
                      <a:pt x="2888742" y="1849296"/>
                      <a:pt x="2772918" y="1904922"/>
                    </a:cubicBezTo>
                    <a:close/>
                    <a:moveTo>
                      <a:pt x="1066800" y="2743122"/>
                    </a:moveTo>
                    <a:cubicBezTo>
                      <a:pt x="1066800" y="2659302"/>
                      <a:pt x="998220" y="2590722"/>
                      <a:pt x="914400" y="2590722"/>
                    </a:cubicBezTo>
                    <a:cubicBezTo>
                      <a:pt x="830580" y="2590722"/>
                      <a:pt x="762000" y="2659302"/>
                      <a:pt x="762000" y="2743122"/>
                    </a:cubicBezTo>
                    <a:cubicBezTo>
                      <a:pt x="762000" y="2826942"/>
                      <a:pt x="830580" y="2895522"/>
                      <a:pt x="914400" y="2895522"/>
                    </a:cubicBezTo>
                    <a:cubicBezTo>
                      <a:pt x="998220" y="2895522"/>
                      <a:pt x="1066800" y="2826942"/>
                      <a:pt x="1066800" y="2743122"/>
                    </a:cubicBezTo>
                    <a:close/>
                  </a:path>
                </a:pathLst>
              </a:custGeom>
              <a:solidFill>
                <a:srgbClr val="AAB2BD"/>
              </a:solidFill>
              <a:ln w="762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0CBEB154-89EE-498D-B782-450B744BDE37}"/>
                  </a:ext>
                </a:extLst>
              </p:cNvPr>
              <p:cNvSpPr/>
              <p:nvPr/>
            </p:nvSpPr>
            <p:spPr>
              <a:xfrm>
                <a:off x="3581400" y="4572000"/>
                <a:ext cx="1371600" cy="1371600"/>
              </a:xfrm>
              <a:custGeom>
                <a:avLst/>
                <a:gdLst>
                  <a:gd name="connsiteX0" fmla="*/ 685800 w 1371600"/>
                  <a:gd name="connsiteY0" fmla="*/ 457200 h 1371600"/>
                  <a:gd name="connsiteX1" fmla="*/ 457200 w 1371600"/>
                  <a:gd name="connsiteY1" fmla="*/ 685800 h 1371600"/>
                  <a:gd name="connsiteX2" fmla="*/ 685800 w 1371600"/>
                  <a:gd name="connsiteY2" fmla="*/ 914400 h 1371600"/>
                  <a:gd name="connsiteX3" fmla="*/ 914400 w 1371600"/>
                  <a:gd name="connsiteY3" fmla="*/ 685800 h 1371600"/>
                  <a:gd name="connsiteX4" fmla="*/ 685800 w 1371600"/>
                  <a:gd name="connsiteY4" fmla="*/ 457200 h 1371600"/>
                  <a:gd name="connsiteX5" fmla="*/ 685800 w 1371600"/>
                  <a:gd name="connsiteY5" fmla="*/ 762000 h 1371600"/>
                  <a:gd name="connsiteX6" fmla="*/ 609600 w 1371600"/>
                  <a:gd name="connsiteY6" fmla="*/ 685800 h 1371600"/>
                  <a:gd name="connsiteX7" fmla="*/ 685800 w 1371600"/>
                  <a:gd name="connsiteY7" fmla="*/ 609600 h 1371600"/>
                  <a:gd name="connsiteX8" fmla="*/ 762000 w 1371600"/>
                  <a:gd name="connsiteY8" fmla="*/ 685800 h 1371600"/>
                  <a:gd name="connsiteX9" fmla="*/ 685800 w 1371600"/>
                  <a:gd name="connsiteY9" fmla="*/ 762000 h 137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71600" h="1371600">
                    <a:moveTo>
                      <a:pt x="685800" y="457200"/>
                    </a:moveTo>
                    <a:cubicBezTo>
                      <a:pt x="559765" y="457200"/>
                      <a:pt x="457200" y="559765"/>
                      <a:pt x="457200" y="685800"/>
                    </a:cubicBezTo>
                    <a:cubicBezTo>
                      <a:pt x="457200" y="811835"/>
                      <a:pt x="559765" y="914400"/>
                      <a:pt x="685800" y="914400"/>
                    </a:cubicBezTo>
                    <a:cubicBezTo>
                      <a:pt x="811835" y="914400"/>
                      <a:pt x="914400" y="811835"/>
                      <a:pt x="914400" y="685800"/>
                    </a:cubicBezTo>
                    <a:cubicBezTo>
                      <a:pt x="914400" y="559765"/>
                      <a:pt x="811835" y="457200"/>
                      <a:pt x="685800" y="457200"/>
                    </a:cubicBezTo>
                    <a:close/>
                    <a:moveTo>
                      <a:pt x="685800" y="762000"/>
                    </a:moveTo>
                    <a:cubicBezTo>
                      <a:pt x="643814" y="762000"/>
                      <a:pt x="609600" y="727862"/>
                      <a:pt x="609600" y="685800"/>
                    </a:cubicBezTo>
                    <a:cubicBezTo>
                      <a:pt x="609600" y="643738"/>
                      <a:pt x="643814" y="609600"/>
                      <a:pt x="685800" y="609600"/>
                    </a:cubicBezTo>
                    <a:cubicBezTo>
                      <a:pt x="727786" y="609600"/>
                      <a:pt x="762000" y="643738"/>
                      <a:pt x="762000" y="685800"/>
                    </a:cubicBezTo>
                    <a:cubicBezTo>
                      <a:pt x="762000" y="727862"/>
                      <a:pt x="727786" y="762000"/>
                      <a:pt x="685800" y="7620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762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B56457D0-75EF-4116-ADA7-7101256B52E8}"/>
                  </a:ext>
                </a:extLst>
              </p:cNvPr>
              <p:cNvSpPr/>
              <p:nvPr/>
            </p:nvSpPr>
            <p:spPr>
              <a:xfrm>
                <a:off x="4086660" y="3929086"/>
                <a:ext cx="1447800" cy="1447800"/>
              </a:xfrm>
              <a:custGeom>
                <a:avLst/>
                <a:gdLst>
                  <a:gd name="connsiteX0" fmla="*/ 646481 w 1447800"/>
                  <a:gd name="connsiteY0" fmla="*/ 754228 h 1447800"/>
                  <a:gd name="connsiteX1" fmla="*/ 754228 w 1447800"/>
                  <a:gd name="connsiteY1" fmla="*/ 646481 h 1447800"/>
                  <a:gd name="connsiteX2" fmla="*/ 861974 w 1447800"/>
                  <a:gd name="connsiteY2" fmla="*/ 754228 h 1447800"/>
                  <a:gd name="connsiteX3" fmla="*/ 754228 w 1447800"/>
                  <a:gd name="connsiteY3" fmla="*/ 861974 h 144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47800" h="1447800">
                    <a:moveTo>
                      <a:pt x="646481" y="754228"/>
                    </a:moveTo>
                    <a:lnTo>
                      <a:pt x="754228" y="646481"/>
                    </a:lnTo>
                    <a:lnTo>
                      <a:pt x="861974" y="754228"/>
                    </a:lnTo>
                    <a:lnTo>
                      <a:pt x="754228" y="861974"/>
                    </a:lnTo>
                    <a:close/>
                  </a:path>
                </a:pathLst>
              </a:custGeom>
              <a:solidFill>
                <a:srgbClr val="000000"/>
              </a:solidFill>
              <a:ln w="762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D0CAC6EA-1BF8-4FD7-8641-1274624E176A}"/>
                  </a:ext>
                </a:extLst>
              </p:cNvPr>
              <p:cNvSpPr/>
              <p:nvPr/>
            </p:nvSpPr>
            <p:spPr>
              <a:xfrm>
                <a:off x="3871112" y="4144617"/>
                <a:ext cx="1447800" cy="1447800"/>
              </a:xfrm>
              <a:custGeom>
                <a:avLst/>
                <a:gdLst>
                  <a:gd name="connsiteX0" fmla="*/ 646481 w 1447800"/>
                  <a:gd name="connsiteY0" fmla="*/ 754228 h 1447800"/>
                  <a:gd name="connsiteX1" fmla="*/ 754228 w 1447800"/>
                  <a:gd name="connsiteY1" fmla="*/ 646481 h 1447800"/>
                  <a:gd name="connsiteX2" fmla="*/ 861974 w 1447800"/>
                  <a:gd name="connsiteY2" fmla="*/ 754228 h 1447800"/>
                  <a:gd name="connsiteX3" fmla="*/ 754228 w 1447800"/>
                  <a:gd name="connsiteY3" fmla="*/ 861974 h 144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47800" h="1447800">
                    <a:moveTo>
                      <a:pt x="646481" y="754228"/>
                    </a:moveTo>
                    <a:lnTo>
                      <a:pt x="754228" y="646481"/>
                    </a:lnTo>
                    <a:lnTo>
                      <a:pt x="861974" y="754228"/>
                    </a:lnTo>
                    <a:lnTo>
                      <a:pt x="754228" y="861974"/>
                    </a:lnTo>
                    <a:close/>
                  </a:path>
                </a:pathLst>
              </a:custGeom>
              <a:solidFill>
                <a:srgbClr val="000000"/>
              </a:solidFill>
              <a:ln w="762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20" name="手繪多邊形: 圖案 19">
                <a:extLst>
                  <a:ext uri="{FF2B5EF4-FFF2-40B4-BE49-F238E27FC236}">
                    <a16:creationId xmlns:a16="http://schemas.microsoft.com/office/drawing/2014/main" id="{D8EFD713-E5BC-422A-974D-64CC98B5F83D}"/>
                  </a:ext>
                </a:extLst>
              </p:cNvPr>
              <p:cNvSpPr/>
              <p:nvPr/>
            </p:nvSpPr>
            <p:spPr>
              <a:xfrm>
                <a:off x="4302203" y="3719006"/>
                <a:ext cx="1447800" cy="1447800"/>
              </a:xfrm>
              <a:custGeom>
                <a:avLst/>
                <a:gdLst>
                  <a:gd name="connsiteX0" fmla="*/ 646481 w 1447800"/>
                  <a:gd name="connsiteY0" fmla="*/ 748786 h 1447800"/>
                  <a:gd name="connsiteX1" fmla="*/ 748786 w 1447800"/>
                  <a:gd name="connsiteY1" fmla="*/ 646481 h 1447800"/>
                  <a:gd name="connsiteX2" fmla="*/ 856533 w 1447800"/>
                  <a:gd name="connsiteY2" fmla="*/ 754228 h 1447800"/>
                  <a:gd name="connsiteX3" fmla="*/ 754228 w 1447800"/>
                  <a:gd name="connsiteY3" fmla="*/ 856533 h 144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47800" h="1447800">
                    <a:moveTo>
                      <a:pt x="646481" y="748786"/>
                    </a:moveTo>
                    <a:lnTo>
                      <a:pt x="748786" y="646481"/>
                    </a:lnTo>
                    <a:lnTo>
                      <a:pt x="856533" y="754228"/>
                    </a:lnTo>
                    <a:lnTo>
                      <a:pt x="754228" y="856533"/>
                    </a:lnTo>
                    <a:close/>
                  </a:path>
                </a:pathLst>
              </a:custGeom>
              <a:solidFill>
                <a:srgbClr val="000000"/>
              </a:solidFill>
              <a:ln w="762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</p:grpSp>
      </p:grp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7EA70280-921C-4CB8-B631-242118399B06}"/>
              </a:ext>
            </a:extLst>
          </p:cNvPr>
          <p:cNvSpPr txBox="1"/>
          <p:nvPr/>
        </p:nvSpPr>
        <p:spPr>
          <a:xfrm>
            <a:off x="6983634" y="2053711"/>
            <a:ext cx="236795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3800" b="1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01</a:t>
            </a:r>
            <a:endParaRPr lang="zh-TW" altLang="en-US" sz="13800" b="1" dirty="0">
              <a:solidFill>
                <a:srgbClr val="025F8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FC2A7BBF-C227-4CE0-8292-4E9B313BA9D1}"/>
              </a:ext>
            </a:extLst>
          </p:cNvPr>
          <p:cNvSpPr txBox="1"/>
          <p:nvPr/>
        </p:nvSpPr>
        <p:spPr>
          <a:xfrm>
            <a:off x="6100380" y="4417191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b="1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功能與開發動機</a:t>
            </a:r>
          </a:p>
        </p:txBody>
      </p:sp>
    </p:spTree>
    <p:extLst>
      <p:ext uri="{BB962C8B-B14F-4D97-AF65-F5344CB8AC3E}">
        <p14:creationId xmlns:p14="http://schemas.microsoft.com/office/powerpoint/2010/main" val="1387093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F5C0D7-2A1F-4856-941F-80E32D188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zh-TW" altLang="en-US" b="1" dirty="0">
                <a:solidFill>
                  <a:srgbClr val="025F80"/>
                </a:solidFill>
              </a:rPr>
              <a:t>功能</a:t>
            </a:r>
          </a:p>
        </p:txBody>
      </p:sp>
      <p:grpSp>
        <p:nvGrpSpPr>
          <p:cNvPr id="12" name="圖形 8">
            <a:extLst>
              <a:ext uri="{FF2B5EF4-FFF2-40B4-BE49-F238E27FC236}">
                <a16:creationId xmlns:a16="http://schemas.microsoft.com/office/drawing/2014/main" id="{C13AF072-CA11-48EB-9FFC-12CD6FA91CC1}"/>
              </a:ext>
            </a:extLst>
          </p:cNvPr>
          <p:cNvGrpSpPr/>
          <p:nvPr/>
        </p:nvGrpSpPr>
        <p:grpSpPr>
          <a:xfrm>
            <a:off x="3202816" y="2199524"/>
            <a:ext cx="2514401" cy="2629514"/>
            <a:chOff x="2625731" y="2103236"/>
            <a:chExt cx="2271243" cy="2375223"/>
          </a:xfrm>
        </p:grpSpPr>
        <p:sp>
          <p:nvSpPr>
            <p:cNvPr id="13" name="手繪多邊形: 圖案 12">
              <a:extLst>
                <a:ext uri="{FF2B5EF4-FFF2-40B4-BE49-F238E27FC236}">
                  <a16:creationId xmlns:a16="http://schemas.microsoft.com/office/drawing/2014/main" id="{6C8CCC4D-E171-4D28-872D-0D297BBCD58D}"/>
                </a:ext>
              </a:extLst>
            </p:cNvPr>
            <p:cNvSpPr/>
            <p:nvPr/>
          </p:nvSpPr>
          <p:spPr>
            <a:xfrm>
              <a:off x="2625731" y="2204967"/>
              <a:ext cx="2271243" cy="2002950"/>
            </a:xfrm>
            <a:custGeom>
              <a:avLst/>
              <a:gdLst>
                <a:gd name="connsiteX0" fmla="*/ 1902747 w 2271243"/>
                <a:gd name="connsiteY0" fmla="*/ 1972022 h 2002949"/>
                <a:gd name="connsiteX1" fmla="*/ 2270105 w 2271243"/>
                <a:gd name="connsiteY1" fmla="*/ 1136787 h 2002949"/>
                <a:gd name="connsiteX2" fmla="*/ 1136787 w 2271243"/>
                <a:gd name="connsiteY2" fmla="*/ 3469 h 2002949"/>
                <a:gd name="connsiteX3" fmla="*/ 3469 w 2271243"/>
                <a:gd name="connsiteY3" fmla="*/ 1136787 h 2002949"/>
                <a:gd name="connsiteX4" fmla="*/ 407117 w 2271243"/>
                <a:gd name="connsiteY4" fmla="*/ 2003893 h 200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1243" h="2002949">
                  <a:moveTo>
                    <a:pt x="1902747" y="1972022"/>
                  </a:moveTo>
                  <a:cubicBezTo>
                    <a:pt x="2128530" y="1764853"/>
                    <a:pt x="2270105" y="1467367"/>
                    <a:pt x="2270105" y="1136787"/>
                  </a:cubicBezTo>
                  <a:cubicBezTo>
                    <a:pt x="2270105" y="510872"/>
                    <a:pt x="1762702" y="3469"/>
                    <a:pt x="1136787" y="3469"/>
                  </a:cubicBezTo>
                  <a:cubicBezTo>
                    <a:pt x="510872" y="3469"/>
                    <a:pt x="3469" y="510872"/>
                    <a:pt x="3469" y="1136787"/>
                  </a:cubicBezTo>
                  <a:cubicBezTo>
                    <a:pt x="3469" y="1484732"/>
                    <a:pt x="160324" y="1795998"/>
                    <a:pt x="407117" y="2003893"/>
                  </a:cubicBezTo>
                  <a:close/>
                </a:path>
              </a:pathLst>
            </a:custGeom>
            <a:solidFill>
              <a:srgbClr val="FDE5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14" name="手繪多邊形: 圖案 13">
              <a:extLst>
                <a:ext uri="{FF2B5EF4-FFF2-40B4-BE49-F238E27FC236}">
                  <a16:creationId xmlns:a16="http://schemas.microsoft.com/office/drawing/2014/main" id="{E23E89F7-E328-4F6F-A90F-073CC901939B}"/>
                </a:ext>
              </a:extLst>
            </p:cNvPr>
            <p:cNvSpPr/>
            <p:nvPr/>
          </p:nvSpPr>
          <p:spPr>
            <a:xfrm>
              <a:off x="3369871" y="4099147"/>
              <a:ext cx="1068548" cy="379312"/>
            </a:xfrm>
            <a:custGeom>
              <a:avLst/>
              <a:gdLst>
                <a:gd name="connsiteX0" fmla="*/ 1067262 w 1068548"/>
                <a:gd name="connsiteY0" fmla="*/ 84383 h 379311"/>
                <a:gd name="connsiteX1" fmla="*/ 828643 w 1068548"/>
                <a:gd name="connsiteY1" fmla="*/ 3469 h 379311"/>
                <a:gd name="connsiteX2" fmla="*/ 678792 w 1068548"/>
                <a:gd name="connsiteY2" fmla="*/ 152368 h 379311"/>
                <a:gd name="connsiteX3" fmla="*/ 392643 w 1068548"/>
                <a:gd name="connsiteY3" fmla="*/ 250197 h 379311"/>
                <a:gd name="connsiteX4" fmla="*/ 244156 w 1068548"/>
                <a:gd name="connsiteY4" fmla="*/ 225977 h 379311"/>
                <a:gd name="connsiteX5" fmla="*/ 241816 w 1068548"/>
                <a:gd name="connsiteY5" fmla="*/ 228521 h 379311"/>
                <a:gd name="connsiteX6" fmla="*/ 123517 w 1068548"/>
                <a:gd name="connsiteY6" fmla="*/ 249948 h 379311"/>
                <a:gd name="connsiteX7" fmla="*/ 3469 w 1068548"/>
                <a:gd name="connsiteY7" fmla="*/ 307247 h 379311"/>
                <a:gd name="connsiteX8" fmla="*/ 392643 w 1068548"/>
                <a:gd name="connsiteY8" fmla="*/ 375925 h 379311"/>
                <a:gd name="connsiteX9" fmla="*/ 743464 w 1068548"/>
                <a:gd name="connsiteY9" fmla="*/ 320523 h 379311"/>
                <a:gd name="connsiteX10" fmla="*/ 743441 w 1068548"/>
                <a:gd name="connsiteY10" fmla="*/ 320495 h 37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548" h="379311">
                  <a:moveTo>
                    <a:pt x="1067262" y="84383"/>
                  </a:moveTo>
                  <a:cubicBezTo>
                    <a:pt x="990586" y="50731"/>
                    <a:pt x="911791" y="23577"/>
                    <a:pt x="828643" y="3469"/>
                  </a:cubicBezTo>
                  <a:cubicBezTo>
                    <a:pt x="780392" y="64298"/>
                    <a:pt x="728227" y="113978"/>
                    <a:pt x="678792" y="152368"/>
                  </a:cubicBezTo>
                  <a:cubicBezTo>
                    <a:pt x="597152" y="215763"/>
                    <a:pt x="496408" y="250197"/>
                    <a:pt x="392643" y="250197"/>
                  </a:cubicBezTo>
                  <a:cubicBezTo>
                    <a:pt x="341787" y="250197"/>
                    <a:pt x="291672" y="241876"/>
                    <a:pt x="244156" y="225977"/>
                  </a:cubicBezTo>
                  <a:cubicBezTo>
                    <a:pt x="243236" y="226990"/>
                    <a:pt x="242440" y="227855"/>
                    <a:pt x="241816" y="228521"/>
                  </a:cubicBezTo>
                  <a:cubicBezTo>
                    <a:pt x="229655" y="229294"/>
                    <a:pt x="180497" y="233277"/>
                    <a:pt x="123517" y="249948"/>
                  </a:cubicBezTo>
                  <a:cubicBezTo>
                    <a:pt x="75626" y="263959"/>
                    <a:pt x="35244" y="283332"/>
                    <a:pt x="3469" y="307247"/>
                  </a:cubicBezTo>
                  <a:cubicBezTo>
                    <a:pt x="124835" y="351645"/>
                    <a:pt x="255892" y="375925"/>
                    <a:pt x="392643" y="375925"/>
                  </a:cubicBezTo>
                  <a:cubicBezTo>
                    <a:pt x="515100" y="375925"/>
                    <a:pt x="633002" y="356469"/>
                    <a:pt x="743464" y="320523"/>
                  </a:cubicBezTo>
                  <a:lnTo>
                    <a:pt x="743441" y="320495"/>
                  </a:lnTo>
                  <a:close/>
                </a:path>
              </a:pathLst>
            </a:custGeom>
            <a:solidFill>
              <a:srgbClr val="49B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" name="手繪多邊形: 圖案 14">
              <a:extLst>
                <a:ext uri="{FF2B5EF4-FFF2-40B4-BE49-F238E27FC236}">
                  <a16:creationId xmlns:a16="http://schemas.microsoft.com/office/drawing/2014/main" id="{130FBFA0-AF46-4441-AE20-68A2526546E9}"/>
                </a:ext>
              </a:extLst>
            </p:cNvPr>
            <p:cNvSpPr/>
            <p:nvPr/>
          </p:nvSpPr>
          <p:spPr>
            <a:xfrm>
              <a:off x="3029379" y="4099147"/>
              <a:ext cx="592096" cy="309925"/>
            </a:xfrm>
            <a:custGeom>
              <a:avLst/>
              <a:gdLst>
                <a:gd name="connsiteX0" fmla="*/ 585430 w 592096"/>
                <a:gd name="connsiteY0" fmla="*/ 235293 h 309925"/>
                <a:gd name="connsiteX1" fmla="*/ 591925 w 592096"/>
                <a:gd name="connsiteY1" fmla="*/ 228295 h 309925"/>
                <a:gd name="connsiteX2" fmla="*/ 446991 w 592096"/>
                <a:gd name="connsiteY2" fmla="*/ 152368 h 309925"/>
                <a:gd name="connsiteX3" fmla="*/ 297140 w 592096"/>
                <a:gd name="connsiteY3" fmla="*/ 3469 h 309925"/>
                <a:gd name="connsiteX4" fmla="*/ 3469 w 592096"/>
                <a:gd name="connsiteY4" fmla="*/ 109709 h 309925"/>
                <a:gd name="connsiteX5" fmla="*/ 351631 w 592096"/>
                <a:gd name="connsiteY5" fmla="*/ 309999 h 309925"/>
                <a:gd name="connsiteX6" fmla="*/ 585430 w 592096"/>
                <a:gd name="connsiteY6" fmla="*/ 235293 h 3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2096" h="309925">
                  <a:moveTo>
                    <a:pt x="585430" y="235293"/>
                  </a:moveTo>
                  <a:cubicBezTo>
                    <a:pt x="585430" y="235293"/>
                    <a:pt x="587817" y="232920"/>
                    <a:pt x="591925" y="228295"/>
                  </a:cubicBezTo>
                  <a:cubicBezTo>
                    <a:pt x="539802" y="211795"/>
                    <a:pt x="490649" y="186265"/>
                    <a:pt x="446991" y="152368"/>
                  </a:cubicBezTo>
                  <a:cubicBezTo>
                    <a:pt x="397555" y="113978"/>
                    <a:pt x="345391" y="64298"/>
                    <a:pt x="297140" y="3469"/>
                  </a:cubicBezTo>
                  <a:cubicBezTo>
                    <a:pt x="193985" y="28421"/>
                    <a:pt x="97469" y="64025"/>
                    <a:pt x="3469" y="109709"/>
                  </a:cubicBezTo>
                  <a:cubicBezTo>
                    <a:pt x="105671" y="195799"/>
                    <a:pt x="223322" y="264112"/>
                    <a:pt x="351631" y="309999"/>
                  </a:cubicBezTo>
                  <a:cubicBezTo>
                    <a:pt x="445844" y="241598"/>
                    <a:pt x="585430" y="235293"/>
                    <a:pt x="585430" y="235293"/>
                  </a:cubicBezTo>
                  <a:close/>
                </a:path>
              </a:pathLst>
            </a:custGeom>
            <a:solidFill>
              <a:srgbClr val="49B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6" name="手繪多邊形: 圖案 15">
              <a:extLst>
                <a:ext uri="{FF2B5EF4-FFF2-40B4-BE49-F238E27FC236}">
                  <a16:creationId xmlns:a16="http://schemas.microsoft.com/office/drawing/2014/main" id="{A39D7399-D1A3-4051-954F-CDA8B81604A2}"/>
                </a:ext>
              </a:extLst>
            </p:cNvPr>
            <p:cNvSpPr/>
            <p:nvPr/>
          </p:nvSpPr>
          <p:spPr>
            <a:xfrm>
              <a:off x="3595344" y="3820394"/>
              <a:ext cx="610599" cy="541213"/>
            </a:xfrm>
            <a:custGeom>
              <a:avLst/>
              <a:gdLst>
                <a:gd name="connsiteX0" fmla="*/ 588705 w 610599"/>
                <a:gd name="connsiteY0" fmla="*/ 278734 h 541212"/>
                <a:gd name="connsiteX1" fmla="*/ 504013 w 610599"/>
                <a:gd name="connsiteY1" fmla="*/ 3469 h 541212"/>
                <a:gd name="connsiteX2" fmla="*/ 400164 w 610599"/>
                <a:gd name="connsiteY2" fmla="*/ 102738 h 541212"/>
                <a:gd name="connsiteX3" fmla="*/ 249106 w 610599"/>
                <a:gd name="connsiteY3" fmla="*/ 173433 h 541212"/>
                <a:gd name="connsiteX4" fmla="*/ 118803 w 610599"/>
                <a:gd name="connsiteY4" fmla="*/ 322628 h 541212"/>
                <a:gd name="connsiteX5" fmla="*/ 16352 w 610599"/>
                <a:gd name="connsiteY5" fmla="*/ 507274 h 541212"/>
                <a:gd name="connsiteX6" fmla="*/ 3469 w 610599"/>
                <a:gd name="connsiteY6" fmla="*/ 508338 h 541212"/>
                <a:gd name="connsiteX7" fmla="*/ 167175 w 610599"/>
                <a:gd name="connsiteY7" fmla="*/ 537979 h 541212"/>
                <a:gd name="connsiteX8" fmla="*/ 453324 w 610599"/>
                <a:gd name="connsiteY8" fmla="*/ 440149 h 541212"/>
                <a:gd name="connsiteX9" fmla="*/ 609165 w 610599"/>
                <a:gd name="connsiteY9" fmla="*/ 283665 h 541212"/>
                <a:gd name="connsiteX10" fmla="*/ 588705 w 610599"/>
                <a:gd name="connsiteY10" fmla="*/ 278734 h 54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0599" h="541212">
                  <a:moveTo>
                    <a:pt x="588705" y="278734"/>
                  </a:moveTo>
                  <a:cubicBezTo>
                    <a:pt x="523510" y="213543"/>
                    <a:pt x="506987" y="89943"/>
                    <a:pt x="504013" y="3469"/>
                  </a:cubicBezTo>
                  <a:cubicBezTo>
                    <a:pt x="469990" y="43098"/>
                    <a:pt x="434284" y="76242"/>
                    <a:pt x="400164" y="102738"/>
                  </a:cubicBezTo>
                  <a:cubicBezTo>
                    <a:pt x="355512" y="137413"/>
                    <a:pt x="303824" y="161388"/>
                    <a:pt x="249106" y="173433"/>
                  </a:cubicBezTo>
                  <a:cubicBezTo>
                    <a:pt x="199855" y="202238"/>
                    <a:pt x="140540" y="251516"/>
                    <a:pt x="118803" y="322628"/>
                  </a:cubicBezTo>
                  <a:cubicBezTo>
                    <a:pt x="86168" y="429390"/>
                    <a:pt x="27320" y="495594"/>
                    <a:pt x="16352" y="507274"/>
                  </a:cubicBezTo>
                  <a:cubicBezTo>
                    <a:pt x="13720" y="507440"/>
                    <a:pt x="9270" y="507773"/>
                    <a:pt x="3469" y="508338"/>
                  </a:cubicBezTo>
                  <a:cubicBezTo>
                    <a:pt x="55444" y="527756"/>
                    <a:pt x="110851" y="537979"/>
                    <a:pt x="167175" y="537979"/>
                  </a:cubicBezTo>
                  <a:cubicBezTo>
                    <a:pt x="270935" y="537979"/>
                    <a:pt x="371684" y="503545"/>
                    <a:pt x="453324" y="440149"/>
                  </a:cubicBezTo>
                  <a:cubicBezTo>
                    <a:pt x="504808" y="400169"/>
                    <a:pt x="559267" y="347977"/>
                    <a:pt x="609165" y="283665"/>
                  </a:cubicBezTo>
                  <a:cubicBezTo>
                    <a:pt x="602361" y="281990"/>
                    <a:pt x="595561" y="280316"/>
                    <a:pt x="588705" y="278734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7" name="手繪多邊形: 圖案 16">
              <a:extLst>
                <a:ext uri="{FF2B5EF4-FFF2-40B4-BE49-F238E27FC236}">
                  <a16:creationId xmlns:a16="http://schemas.microsoft.com/office/drawing/2014/main" id="{37729324-B0BA-4A2C-956E-722980341822}"/>
                </a:ext>
              </a:extLst>
            </p:cNvPr>
            <p:cNvSpPr/>
            <p:nvPr/>
          </p:nvSpPr>
          <p:spPr>
            <a:xfrm>
              <a:off x="3317064" y="3820399"/>
              <a:ext cx="555090" cy="513458"/>
            </a:xfrm>
            <a:custGeom>
              <a:avLst/>
              <a:gdLst>
                <a:gd name="connsiteX0" fmla="*/ 555122 w 555090"/>
                <a:gd name="connsiteY0" fmla="*/ 166254 h 513458"/>
                <a:gd name="connsiteX1" fmla="*/ 445455 w 555090"/>
                <a:gd name="connsiteY1" fmla="*/ 182393 h 513458"/>
                <a:gd name="connsiteX2" fmla="*/ 212470 w 555090"/>
                <a:gd name="connsiteY2" fmla="*/ 102738 h 513458"/>
                <a:gd name="connsiteX3" fmla="*/ 108622 w 555090"/>
                <a:gd name="connsiteY3" fmla="*/ 3469 h 513458"/>
                <a:gd name="connsiteX4" fmla="*/ 23924 w 555090"/>
                <a:gd name="connsiteY4" fmla="*/ 278734 h 513458"/>
                <a:gd name="connsiteX5" fmla="*/ 3469 w 555090"/>
                <a:gd name="connsiteY5" fmla="*/ 283665 h 513458"/>
                <a:gd name="connsiteX6" fmla="*/ 159311 w 555090"/>
                <a:gd name="connsiteY6" fmla="*/ 440149 h 513458"/>
                <a:gd name="connsiteX7" fmla="*/ 297778 w 555090"/>
                <a:gd name="connsiteY7" fmla="*/ 514018 h 513458"/>
                <a:gd name="connsiteX8" fmla="*/ 403712 w 555090"/>
                <a:gd name="connsiteY8" fmla="*/ 324658 h 513458"/>
                <a:gd name="connsiteX9" fmla="*/ 555122 w 555090"/>
                <a:gd name="connsiteY9" fmla="*/ 166254 h 5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5090" h="513458">
                  <a:moveTo>
                    <a:pt x="555122" y="166254"/>
                  </a:moveTo>
                  <a:cubicBezTo>
                    <a:pt x="519805" y="176866"/>
                    <a:pt x="482877" y="182393"/>
                    <a:pt x="445455" y="182393"/>
                  </a:cubicBezTo>
                  <a:cubicBezTo>
                    <a:pt x="360970" y="182393"/>
                    <a:pt x="278942" y="154357"/>
                    <a:pt x="212470" y="102738"/>
                  </a:cubicBezTo>
                  <a:cubicBezTo>
                    <a:pt x="178350" y="76242"/>
                    <a:pt x="142644" y="43094"/>
                    <a:pt x="108622" y="3469"/>
                  </a:cubicBezTo>
                  <a:cubicBezTo>
                    <a:pt x="105643" y="89943"/>
                    <a:pt x="89120" y="213538"/>
                    <a:pt x="23924" y="278734"/>
                  </a:cubicBezTo>
                  <a:cubicBezTo>
                    <a:pt x="17069" y="280316"/>
                    <a:pt x="10269" y="281986"/>
                    <a:pt x="3469" y="283665"/>
                  </a:cubicBezTo>
                  <a:cubicBezTo>
                    <a:pt x="53367" y="347977"/>
                    <a:pt x="107826" y="400169"/>
                    <a:pt x="159311" y="440149"/>
                  </a:cubicBezTo>
                  <a:cubicBezTo>
                    <a:pt x="201160" y="472650"/>
                    <a:pt x="248056" y="497476"/>
                    <a:pt x="297778" y="514018"/>
                  </a:cubicBezTo>
                  <a:cubicBezTo>
                    <a:pt x="298449" y="513347"/>
                    <a:pt x="366998" y="444771"/>
                    <a:pt x="403712" y="324658"/>
                  </a:cubicBezTo>
                  <a:cubicBezTo>
                    <a:pt x="428927" y="242167"/>
                    <a:pt x="505035" y="190632"/>
                    <a:pt x="555122" y="166254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8" name="手繪多邊形: 圖案 17">
              <a:extLst>
                <a:ext uri="{FF2B5EF4-FFF2-40B4-BE49-F238E27FC236}">
                  <a16:creationId xmlns:a16="http://schemas.microsoft.com/office/drawing/2014/main" id="{7B4BE7C4-3D93-40E0-A737-90E1E15EDBD3}"/>
                </a:ext>
              </a:extLst>
            </p:cNvPr>
            <p:cNvSpPr/>
            <p:nvPr/>
          </p:nvSpPr>
          <p:spPr>
            <a:xfrm>
              <a:off x="3524755" y="2103236"/>
              <a:ext cx="948279" cy="1017665"/>
            </a:xfrm>
            <a:custGeom>
              <a:avLst/>
              <a:gdLst>
                <a:gd name="connsiteX0" fmla="*/ 940267 w 948278"/>
                <a:gd name="connsiteY0" fmla="*/ 472985 h 1017665"/>
                <a:gd name="connsiteX1" fmla="*/ 602569 w 948278"/>
                <a:gd name="connsiteY1" fmla="*/ 117819 h 1017665"/>
                <a:gd name="connsiteX2" fmla="*/ 597540 w 948278"/>
                <a:gd name="connsiteY2" fmla="*/ 93266 h 1017665"/>
                <a:gd name="connsiteX3" fmla="*/ 628936 w 948278"/>
                <a:gd name="connsiteY3" fmla="*/ 68597 h 1017665"/>
                <a:gd name="connsiteX4" fmla="*/ 619925 w 948278"/>
                <a:gd name="connsiteY4" fmla="*/ 31267 h 1017665"/>
                <a:gd name="connsiteX5" fmla="*/ 320176 w 948278"/>
                <a:gd name="connsiteY5" fmla="*/ 3573 h 1017665"/>
                <a:gd name="connsiteX6" fmla="*/ 185155 w 948278"/>
                <a:gd name="connsiteY6" fmla="*/ 116413 h 1017665"/>
                <a:gd name="connsiteX7" fmla="*/ 189827 w 948278"/>
                <a:gd name="connsiteY7" fmla="*/ 264234 h 1017665"/>
                <a:gd name="connsiteX8" fmla="*/ 155601 w 948278"/>
                <a:gd name="connsiteY8" fmla="*/ 484845 h 1017665"/>
                <a:gd name="connsiteX9" fmla="*/ 153468 w 948278"/>
                <a:gd name="connsiteY9" fmla="*/ 486265 h 1017665"/>
                <a:gd name="connsiteX10" fmla="*/ 3469 w 948278"/>
                <a:gd name="connsiteY10" fmla="*/ 1014702 h 1017665"/>
                <a:gd name="connsiteX11" fmla="*/ 829466 w 948278"/>
                <a:gd name="connsiteY11" fmla="*/ 1014702 h 1017665"/>
                <a:gd name="connsiteX12" fmla="*/ 934318 w 948278"/>
                <a:gd name="connsiteY12" fmla="*/ 545572 h 1017665"/>
                <a:gd name="connsiteX13" fmla="*/ 940267 w 948278"/>
                <a:gd name="connsiteY13" fmla="*/ 472985 h 1017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8278" h="1017665">
                  <a:moveTo>
                    <a:pt x="940267" y="472985"/>
                  </a:moveTo>
                  <a:cubicBezTo>
                    <a:pt x="908104" y="383324"/>
                    <a:pt x="812055" y="173726"/>
                    <a:pt x="602569" y="117819"/>
                  </a:cubicBezTo>
                  <a:cubicBezTo>
                    <a:pt x="591411" y="114840"/>
                    <a:pt x="588460" y="100403"/>
                    <a:pt x="597540" y="93266"/>
                  </a:cubicBezTo>
                  <a:lnTo>
                    <a:pt x="628936" y="68597"/>
                  </a:lnTo>
                  <a:cubicBezTo>
                    <a:pt x="643169" y="57412"/>
                    <a:pt x="637701" y="34695"/>
                    <a:pt x="619925" y="31267"/>
                  </a:cubicBezTo>
                  <a:cubicBezTo>
                    <a:pt x="560044" y="19721"/>
                    <a:pt x="446311" y="1954"/>
                    <a:pt x="320176" y="3573"/>
                  </a:cubicBezTo>
                  <a:cubicBezTo>
                    <a:pt x="272202" y="24463"/>
                    <a:pt x="212789" y="60261"/>
                    <a:pt x="185155" y="116413"/>
                  </a:cubicBezTo>
                  <a:cubicBezTo>
                    <a:pt x="163460" y="160506"/>
                    <a:pt x="165028" y="210242"/>
                    <a:pt x="189827" y="264234"/>
                  </a:cubicBezTo>
                  <a:cubicBezTo>
                    <a:pt x="258404" y="413553"/>
                    <a:pt x="159820" y="482009"/>
                    <a:pt x="155601" y="484845"/>
                  </a:cubicBezTo>
                  <a:lnTo>
                    <a:pt x="153468" y="486265"/>
                  </a:lnTo>
                  <a:lnTo>
                    <a:pt x="3469" y="1014702"/>
                  </a:lnTo>
                  <a:lnTo>
                    <a:pt x="829466" y="1014702"/>
                  </a:lnTo>
                  <a:cubicBezTo>
                    <a:pt x="831553" y="929902"/>
                    <a:pt x="845698" y="705456"/>
                    <a:pt x="934318" y="545572"/>
                  </a:cubicBezTo>
                  <a:cubicBezTo>
                    <a:pt x="946646" y="523331"/>
                    <a:pt x="948848" y="496914"/>
                    <a:pt x="940267" y="472985"/>
                  </a:cubicBezTo>
                  <a:close/>
                </a:path>
              </a:pathLst>
            </a:custGeom>
            <a:solidFill>
              <a:srgbClr val="2A428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9" name="手繪多邊形: 圖案 18">
              <a:extLst>
                <a:ext uri="{FF2B5EF4-FFF2-40B4-BE49-F238E27FC236}">
                  <a16:creationId xmlns:a16="http://schemas.microsoft.com/office/drawing/2014/main" id="{7DBAAA21-78DB-44FE-AB7D-3B654E1B5424}"/>
                </a:ext>
              </a:extLst>
            </p:cNvPr>
            <p:cNvSpPr/>
            <p:nvPr/>
          </p:nvSpPr>
          <p:spPr>
            <a:xfrm>
              <a:off x="3071650" y="2103239"/>
              <a:ext cx="791003" cy="1017665"/>
            </a:xfrm>
            <a:custGeom>
              <a:avLst/>
              <a:gdLst>
                <a:gd name="connsiteX0" fmla="*/ 463791 w 791003"/>
                <a:gd name="connsiteY0" fmla="*/ 1014698 h 1017665"/>
                <a:gd name="connsiteX1" fmla="*/ 612550 w 791003"/>
                <a:gd name="connsiteY1" fmla="*/ 490614 h 1017665"/>
                <a:gd name="connsiteX2" fmla="*/ 649237 w 791003"/>
                <a:gd name="connsiteY2" fmla="*/ 261335 h 1017665"/>
                <a:gd name="connsiteX3" fmla="*/ 792057 w 791003"/>
                <a:gd name="connsiteY3" fmla="*/ 3472 h 1017665"/>
                <a:gd name="connsiteX4" fmla="*/ 245705 w 791003"/>
                <a:gd name="connsiteY4" fmla="*/ 257995 h 1017665"/>
                <a:gd name="connsiteX5" fmla="*/ 197190 w 791003"/>
                <a:gd name="connsiteY5" fmla="*/ 297101 h 1017665"/>
                <a:gd name="connsiteX6" fmla="*/ 12956 w 791003"/>
                <a:gd name="connsiteY6" fmla="*/ 453756 h 1017665"/>
                <a:gd name="connsiteX7" fmla="*/ 8131 w 791003"/>
                <a:gd name="connsiteY7" fmla="*/ 522037 h 1017665"/>
                <a:gd name="connsiteX8" fmla="*/ 105679 w 791003"/>
                <a:gd name="connsiteY8" fmla="*/ 1014698 h 1017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003" h="1017665">
                  <a:moveTo>
                    <a:pt x="463791" y="1014698"/>
                  </a:moveTo>
                  <a:lnTo>
                    <a:pt x="612550" y="490614"/>
                  </a:lnTo>
                  <a:cubicBezTo>
                    <a:pt x="612550" y="490614"/>
                    <a:pt x="721279" y="418198"/>
                    <a:pt x="649237" y="261335"/>
                  </a:cubicBezTo>
                  <a:cubicBezTo>
                    <a:pt x="580383" y="111405"/>
                    <a:pt x="712661" y="34673"/>
                    <a:pt x="792057" y="3472"/>
                  </a:cubicBezTo>
                  <a:cubicBezTo>
                    <a:pt x="588510" y="3051"/>
                    <a:pt x="346463" y="50812"/>
                    <a:pt x="245705" y="257995"/>
                  </a:cubicBezTo>
                  <a:cubicBezTo>
                    <a:pt x="236190" y="277562"/>
                    <a:pt x="218252" y="291647"/>
                    <a:pt x="197190" y="297101"/>
                  </a:cubicBezTo>
                  <a:cubicBezTo>
                    <a:pt x="150794" y="309114"/>
                    <a:pt x="67346" y="345301"/>
                    <a:pt x="12956" y="453756"/>
                  </a:cubicBezTo>
                  <a:cubicBezTo>
                    <a:pt x="2322" y="474970"/>
                    <a:pt x="504" y="499565"/>
                    <a:pt x="8131" y="522037"/>
                  </a:cubicBezTo>
                  <a:cubicBezTo>
                    <a:pt x="34563" y="599939"/>
                    <a:pt x="98963" y="809116"/>
                    <a:pt x="105679" y="1014698"/>
                  </a:cubicBezTo>
                  <a:close/>
                </a:path>
              </a:pathLst>
            </a:custGeom>
            <a:solidFill>
              <a:srgbClr val="2A428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20" name="手繪多邊形: 圖案 19">
              <a:extLst>
                <a:ext uri="{FF2B5EF4-FFF2-40B4-BE49-F238E27FC236}">
                  <a16:creationId xmlns:a16="http://schemas.microsoft.com/office/drawing/2014/main" id="{93CD99BB-D7E1-4A6F-A6B5-CA21A4F0868B}"/>
                </a:ext>
              </a:extLst>
            </p:cNvPr>
            <p:cNvSpPr/>
            <p:nvPr/>
          </p:nvSpPr>
          <p:spPr>
            <a:xfrm>
              <a:off x="4261262" y="3066485"/>
              <a:ext cx="171153" cy="360809"/>
            </a:xfrm>
            <a:custGeom>
              <a:avLst/>
              <a:gdLst>
                <a:gd name="connsiteX0" fmla="*/ 138643 w 171152"/>
                <a:gd name="connsiteY0" fmla="*/ 17152 h 360808"/>
                <a:gd name="connsiteX1" fmla="*/ 30697 w 171152"/>
                <a:gd name="connsiteY1" fmla="*/ 20029 h 360808"/>
                <a:gd name="connsiteX2" fmla="*/ 31654 w 171152"/>
                <a:gd name="connsiteY2" fmla="*/ 113937 h 360808"/>
                <a:gd name="connsiteX3" fmla="*/ 4876 w 171152"/>
                <a:gd name="connsiteY3" fmla="*/ 308972 h 360808"/>
                <a:gd name="connsiteX4" fmla="*/ 3469 w 171152"/>
                <a:gd name="connsiteY4" fmla="*/ 355276 h 360808"/>
                <a:gd name="connsiteX5" fmla="*/ 113090 w 171152"/>
                <a:gd name="connsiteY5" fmla="*/ 276120 h 360808"/>
                <a:gd name="connsiteX6" fmla="*/ 124622 w 171152"/>
                <a:gd name="connsiteY6" fmla="*/ 225080 h 360808"/>
                <a:gd name="connsiteX7" fmla="*/ 138643 w 171152"/>
                <a:gd name="connsiteY7" fmla="*/ 17152 h 360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152" h="360808">
                  <a:moveTo>
                    <a:pt x="138643" y="17152"/>
                  </a:moveTo>
                  <a:cubicBezTo>
                    <a:pt x="112295" y="-6994"/>
                    <a:pt x="53391" y="5246"/>
                    <a:pt x="30697" y="20029"/>
                  </a:cubicBezTo>
                  <a:cubicBezTo>
                    <a:pt x="35669" y="50990"/>
                    <a:pt x="35951" y="82658"/>
                    <a:pt x="31654" y="113937"/>
                  </a:cubicBezTo>
                  <a:lnTo>
                    <a:pt x="4876" y="308972"/>
                  </a:lnTo>
                  <a:cubicBezTo>
                    <a:pt x="4876" y="324695"/>
                    <a:pt x="4381" y="340118"/>
                    <a:pt x="3469" y="355276"/>
                  </a:cubicBezTo>
                  <a:cubicBezTo>
                    <a:pt x="68767" y="374973"/>
                    <a:pt x="107627" y="316350"/>
                    <a:pt x="113090" y="276120"/>
                  </a:cubicBezTo>
                  <a:cubicBezTo>
                    <a:pt x="115440" y="258801"/>
                    <a:pt x="119289" y="241732"/>
                    <a:pt x="124622" y="225080"/>
                  </a:cubicBezTo>
                  <a:cubicBezTo>
                    <a:pt x="141997" y="170829"/>
                    <a:pt x="204657" y="77652"/>
                    <a:pt x="138643" y="17152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1" name="手繪多邊形: 圖案 20">
              <a:extLst>
                <a:ext uri="{FF2B5EF4-FFF2-40B4-BE49-F238E27FC236}">
                  <a16:creationId xmlns:a16="http://schemas.microsoft.com/office/drawing/2014/main" id="{BBD7D1D6-65CD-4797-878E-25B4FE507A00}"/>
                </a:ext>
              </a:extLst>
            </p:cNvPr>
            <p:cNvSpPr/>
            <p:nvPr/>
          </p:nvSpPr>
          <p:spPr>
            <a:xfrm>
              <a:off x="3092100" y="3066485"/>
              <a:ext cx="171153" cy="360809"/>
            </a:xfrm>
            <a:custGeom>
              <a:avLst/>
              <a:gdLst>
                <a:gd name="connsiteX0" fmla="*/ 33037 w 171152"/>
                <a:gd name="connsiteY0" fmla="*/ 17152 h 360808"/>
                <a:gd name="connsiteX1" fmla="*/ 140983 w 171152"/>
                <a:gd name="connsiteY1" fmla="*/ 20029 h 360808"/>
                <a:gd name="connsiteX2" fmla="*/ 140026 w 171152"/>
                <a:gd name="connsiteY2" fmla="*/ 113937 h 360808"/>
                <a:gd name="connsiteX3" fmla="*/ 166804 w 171152"/>
                <a:gd name="connsiteY3" fmla="*/ 308972 h 360808"/>
                <a:gd name="connsiteX4" fmla="*/ 168211 w 171152"/>
                <a:gd name="connsiteY4" fmla="*/ 355276 h 360808"/>
                <a:gd name="connsiteX5" fmla="*/ 58590 w 171152"/>
                <a:gd name="connsiteY5" fmla="*/ 276120 h 360808"/>
                <a:gd name="connsiteX6" fmla="*/ 47058 w 171152"/>
                <a:gd name="connsiteY6" fmla="*/ 225080 h 360808"/>
                <a:gd name="connsiteX7" fmla="*/ 33037 w 171152"/>
                <a:gd name="connsiteY7" fmla="*/ 17152 h 360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152" h="360808">
                  <a:moveTo>
                    <a:pt x="33037" y="17152"/>
                  </a:moveTo>
                  <a:cubicBezTo>
                    <a:pt x="59385" y="-6994"/>
                    <a:pt x="118290" y="5246"/>
                    <a:pt x="140983" y="20029"/>
                  </a:cubicBezTo>
                  <a:cubicBezTo>
                    <a:pt x="136011" y="50990"/>
                    <a:pt x="135729" y="82658"/>
                    <a:pt x="140026" y="113937"/>
                  </a:cubicBezTo>
                  <a:lnTo>
                    <a:pt x="166804" y="308972"/>
                  </a:lnTo>
                  <a:cubicBezTo>
                    <a:pt x="166804" y="324695"/>
                    <a:pt x="167299" y="340118"/>
                    <a:pt x="168211" y="355276"/>
                  </a:cubicBezTo>
                  <a:cubicBezTo>
                    <a:pt x="102913" y="374973"/>
                    <a:pt x="64053" y="316350"/>
                    <a:pt x="58590" y="276120"/>
                  </a:cubicBezTo>
                  <a:cubicBezTo>
                    <a:pt x="56240" y="258801"/>
                    <a:pt x="52391" y="241732"/>
                    <a:pt x="47058" y="225080"/>
                  </a:cubicBezTo>
                  <a:cubicBezTo>
                    <a:pt x="29683" y="170829"/>
                    <a:pt x="-32977" y="77652"/>
                    <a:pt x="33037" y="17152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2" name="手繪多邊形: 圖案 21">
              <a:extLst>
                <a:ext uri="{FF2B5EF4-FFF2-40B4-BE49-F238E27FC236}">
                  <a16:creationId xmlns:a16="http://schemas.microsoft.com/office/drawing/2014/main" id="{40795486-AF34-4E9E-8CA7-14BF28E881B7}"/>
                </a:ext>
              </a:extLst>
            </p:cNvPr>
            <p:cNvSpPr/>
            <p:nvPr/>
          </p:nvSpPr>
          <p:spPr>
            <a:xfrm>
              <a:off x="3528988" y="2561009"/>
              <a:ext cx="772500" cy="1447860"/>
            </a:xfrm>
            <a:custGeom>
              <a:avLst/>
              <a:gdLst>
                <a:gd name="connsiteX0" fmla="*/ 753275 w 772500"/>
                <a:gd name="connsiteY0" fmla="*/ 465250 h 1447859"/>
                <a:gd name="connsiteX1" fmla="*/ 730077 w 772500"/>
                <a:gd name="connsiteY1" fmla="*/ 418581 h 1447859"/>
                <a:gd name="connsiteX2" fmla="*/ 708900 w 772500"/>
                <a:gd name="connsiteY2" fmla="*/ 333046 h 1447859"/>
                <a:gd name="connsiteX3" fmla="*/ 598511 w 772500"/>
                <a:gd name="connsiteY3" fmla="*/ 26997 h 1447859"/>
                <a:gd name="connsiteX4" fmla="*/ 308921 w 772500"/>
                <a:gd name="connsiteY4" fmla="*/ 33802 h 1447859"/>
                <a:gd name="connsiteX5" fmla="*/ 158140 w 772500"/>
                <a:gd name="connsiteY5" fmla="*/ 33802 h 1447859"/>
                <a:gd name="connsiteX6" fmla="*/ 136746 w 772500"/>
                <a:gd name="connsiteY6" fmla="*/ 27076 h 1447859"/>
                <a:gd name="connsiteX7" fmla="*/ 61517 w 772500"/>
                <a:gd name="connsiteY7" fmla="*/ 324748 h 1447859"/>
                <a:gd name="connsiteX8" fmla="*/ 42417 w 772500"/>
                <a:gd name="connsiteY8" fmla="*/ 411467 h 1447859"/>
                <a:gd name="connsiteX9" fmla="*/ 22064 w 772500"/>
                <a:gd name="connsiteY9" fmla="*/ 457683 h 1447859"/>
                <a:gd name="connsiteX10" fmla="*/ 6189 w 772500"/>
                <a:gd name="connsiteY10" fmla="*/ 616785 h 1447859"/>
                <a:gd name="connsiteX11" fmla="*/ 30284 w 772500"/>
                <a:gd name="connsiteY11" fmla="*/ 816275 h 1447859"/>
                <a:gd name="connsiteX12" fmla="*/ 279515 w 772500"/>
                <a:gd name="connsiteY12" fmla="*/ 1399134 h 1447859"/>
                <a:gd name="connsiteX13" fmla="*/ 348587 w 772500"/>
                <a:gd name="connsiteY13" fmla="*/ 1446228 h 1447859"/>
                <a:gd name="connsiteX14" fmla="*/ 466520 w 772500"/>
                <a:gd name="connsiteY14" fmla="*/ 1384428 h 1447859"/>
                <a:gd name="connsiteX15" fmla="*/ 743579 w 772500"/>
                <a:gd name="connsiteY15" fmla="*/ 814453 h 1447859"/>
                <a:gd name="connsiteX16" fmla="*/ 770358 w 772500"/>
                <a:gd name="connsiteY16" fmla="*/ 619417 h 1447859"/>
                <a:gd name="connsiteX17" fmla="*/ 753275 w 772500"/>
                <a:gd name="connsiteY17" fmla="*/ 465250 h 1447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500" h="1447859">
                  <a:moveTo>
                    <a:pt x="753275" y="465250"/>
                  </a:moveTo>
                  <a:cubicBezTo>
                    <a:pt x="747248" y="449523"/>
                    <a:pt x="739652" y="433601"/>
                    <a:pt x="730077" y="418581"/>
                  </a:cubicBezTo>
                  <a:cubicBezTo>
                    <a:pt x="713859" y="393139"/>
                    <a:pt x="706726" y="363049"/>
                    <a:pt x="708900" y="333046"/>
                  </a:cubicBezTo>
                  <a:cubicBezTo>
                    <a:pt x="715149" y="246748"/>
                    <a:pt x="711800" y="77973"/>
                    <a:pt x="598511" y="26997"/>
                  </a:cubicBezTo>
                  <a:cubicBezTo>
                    <a:pt x="502268" y="-16309"/>
                    <a:pt x="384209" y="8763"/>
                    <a:pt x="308921" y="33802"/>
                  </a:cubicBezTo>
                  <a:cubicBezTo>
                    <a:pt x="260027" y="50061"/>
                    <a:pt x="207034" y="50061"/>
                    <a:pt x="158140" y="33802"/>
                  </a:cubicBezTo>
                  <a:cubicBezTo>
                    <a:pt x="151345" y="31540"/>
                    <a:pt x="144189" y="29283"/>
                    <a:pt x="136746" y="27076"/>
                  </a:cubicBezTo>
                  <a:cubicBezTo>
                    <a:pt x="58242" y="92452"/>
                    <a:pt x="56313" y="244264"/>
                    <a:pt x="61517" y="324748"/>
                  </a:cubicBezTo>
                  <a:cubicBezTo>
                    <a:pt x="63483" y="355194"/>
                    <a:pt x="56891" y="385650"/>
                    <a:pt x="42417" y="411467"/>
                  </a:cubicBezTo>
                  <a:cubicBezTo>
                    <a:pt x="34077" y="426348"/>
                    <a:pt x="27402" y="442094"/>
                    <a:pt x="22064" y="457683"/>
                  </a:cubicBezTo>
                  <a:cubicBezTo>
                    <a:pt x="4750" y="508247"/>
                    <a:pt x="-297" y="563090"/>
                    <a:pt x="6189" y="616785"/>
                  </a:cubicBezTo>
                  <a:lnTo>
                    <a:pt x="30284" y="816275"/>
                  </a:lnTo>
                  <a:cubicBezTo>
                    <a:pt x="30284" y="1103072"/>
                    <a:pt x="164963" y="1298006"/>
                    <a:pt x="279515" y="1399134"/>
                  </a:cubicBezTo>
                  <a:cubicBezTo>
                    <a:pt x="300914" y="1418025"/>
                    <a:pt x="324139" y="1433739"/>
                    <a:pt x="348587" y="1446228"/>
                  </a:cubicBezTo>
                  <a:cubicBezTo>
                    <a:pt x="391000" y="1432791"/>
                    <a:pt x="430994" y="1412016"/>
                    <a:pt x="466520" y="1384428"/>
                  </a:cubicBezTo>
                  <a:cubicBezTo>
                    <a:pt x="593867" y="1285539"/>
                    <a:pt x="743579" y="1094912"/>
                    <a:pt x="743579" y="814453"/>
                  </a:cubicBezTo>
                  <a:lnTo>
                    <a:pt x="770358" y="619417"/>
                  </a:lnTo>
                  <a:cubicBezTo>
                    <a:pt x="777491" y="567415"/>
                    <a:pt x="772079" y="514311"/>
                    <a:pt x="753275" y="465250"/>
                  </a:cubicBezTo>
                  <a:close/>
                </a:path>
              </a:pathLst>
            </a:custGeom>
            <a:solidFill>
              <a:srgbClr val="FFC7A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3" name="手繪多邊形: 圖案 22">
              <a:extLst>
                <a:ext uri="{FF2B5EF4-FFF2-40B4-BE49-F238E27FC236}">
                  <a16:creationId xmlns:a16="http://schemas.microsoft.com/office/drawing/2014/main" id="{58503E16-0993-47A6-8443-51D77975E61C}"/>
                </a:ext>
              </a:extLst>
            </p:cNvPr>
            <p:cNvSpPr/>
            <p:nvPr/>
          </p:nvSpPr>
          <p:spPr>
            <a:xfrm>
              <a:off x="3219193" y="2561010"/>
              <a:ext cx="679985" cy="1466363"/>
            </a:xfrm>
            <a:custGeom>
              <a:avLst/>
              <a:gdLst>
                <a:gd name="connsiteX0" fmla="*/ 591262 w 679985"/>
                <a:gd name="connsiteY0" fmla="*/ 1384423 h 1466362"/>
                <a:gd name="connsiteX1" fmla="*/ 347536 w 679985"/>
                <a:gd name="connsiteY1" fmla="*/ 814448 h 1466362"/>
                <a:gd name="connsiteX2" fmla="*/ 323972 w 679985"/>
                <a:gd name="connsiteY2" fmla="*/ 619366 h 1466362"/>
                <a:gd name="connsiteX3" fmla="*/ 339496 w 679985"/>
                <a:gd name="connsiteY3" fmla="*/ 463779 h 1466362"/>
                <a:gd name="connsiteX4" fmla="*/ 359401 w 679985"/>
                <a:gd name="connsiteY4" fmla="*/ 418585 h 1466362"/>
                <a:gd name="connsiteX5" fmla="*/ 378080 w 679985"/>
                <a:gd name="connsiteY5" fmla="*/ 333781 h 1466362"/>
                <a:gd name="connsiteX6" fmla="*/ 464998 w 679985"/>
                <a:gd name="connsiteY6" fmla="*/ 32844 h 1466362"/>
                <a:gd name="connsiteX7" fmla="*/ 178335 w 679985"/>
                <a:gd name="connsiteY7" fmla="*/ 26997 h 1466362"/>
                <a:gd name="connsiteX8" fmla="*/ 68002 w 679985"/>
                <a:gd name="connsiteY8" fmla="*/ 333781 h 1466362"/>
                <a:gd name="connsiteX9" fmla="*/ 46770 w 679985"/>
                <a:gd name="connsiteY9" fmla="*/ 418585 h 1466362"/>
                <a:gd name="connsiteX10" fmla="*/ 24141 w 679985"/>
                <a:gd name="connsiteY10" fmla="*/ 463779 h 1466362"/>
                <a:gd name="connsiteX11" fmla="*/ 6493 w 679985"/>
                <a:gd name="connsiteY11" fmla="*/ 619366 h 1466362"/>
                <a:gd name="connsiteX12" fmla="*/ 33276 w 679985"/>
                <a:gd name="connsiteY12" fmla="*/ 814448 h 1466362"/>
                <a:gd name="connsiteX13" fmla="*/ 310331 w 679985"/>
                <a:gd name="connsiteY13" fmla="*/ 1384423 h 1466362"/>
                <a:gd name="connsiteX14" fmla="*/ 543312 w 679985"/>
                <a:gd name="connsiteY14" fmla="*/ 1464079 h 1466362"/>
                <a:gd name="connsiteX15" fmla="*/ 677852 w 679985"/>
                <a:gd name="connsiteY15" fmla="*/ 1439488 h 1466362"/>
                <a:gd name="connsiteX16" fmla="*/ 591262 w 679985"/>
                <a:gd name="connsiteY16" fmla="*/ 1384423 h 146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985" h="1466362">
                  <a:moveTo>
                    <a:pt x="591262" y="1384423"/>
                  </a:moveTo>
                  <a:cubicBezTo>
                    <a:pt x="479240" y="1285534"/>
                    <a:pt x="347536" y="1094907"/>
                    <a:pt x="347536" y="814448"/>
                  </a:cubicBezTo>
                  <a:lnTo>
                    <a:pt x="323972" y="619366"/>
                  </a:lnTo>
                  <a:cubicBezTo>
                    <a:pt x="317631" y="566854"/>
                    <a:pt x="322566" y="513228"/>
                    <a:pt x="339496" y="463779"/>
                  </a:cubicBezTo>
                  <a:cubicBezTo>
                    <a:pt x="344719" y="448537"/>
                    <a:pt x="351246" y="433133"/>
                    <a:pt x="359401" y="418585"/>
                  </a:cubicBezTo>
                  <a:cubicBezTo>
                    <a:pt x="373556" y="393338"/>
                    <a:pt x="380004" y="363557"/>
                    <a:pt x="378080" y="333781"/>
                  </a:cubicBezTo>
                  <a:cubicBezTo>
                    <a:pt x="372714" y="250735"/>
                    <a:pt x="375050" y="89954"/>
                    <a:pt x="464998" y="32844"/>
                  </a:cubicBezTo>
                  <a:cubicBezTo>
                    <a:pt x="389603" y="8138"/>
                    <a:pt x="273353" y="-15759"/>
                    <a:pt x="178335" y="26997"/>
                  </a:cubicBezTo>
                  <a:cubicBezTo>
                    <a:pt x="64727" y="78116"/>
                    <a:pt x="61679" y="247715"/>
                    <a:pt x="68002" y="333781"/>
                  </a:cubicBezTo>
                  <a:cubicBezTo>
                    <a:pt x="70190" y="363557"/>
                    <a:pt x="62863" y="393338"/>
                    <a:pt x="46770" y="418585"/>
                  </a:cubicBezTo>
                  <a:cubicBezTo>
                    <a:pt x="37495" y="433138"/>
                    <a:pt x="30080" y="448537"/>
                    <a:pt x="24141" y="463779"/>
                  </a:cubicBezTo>
                  <a:cubicBezTo>
                    <a:pt x="4893" y="513228"/>
                    <a:pt x="-718" y="566859"/>
                    <a:pt x="6493" y="619366"/>
                  </a:cubicBezTo>
                  <a:lnTo>
                    <a:pt x="33276" y="814448"/>
                  </a:lnTo>
                  <a:cubicBezTo>
                    <a:pt x="33276" y="1094907"/>
                    <a:pt x="182989" y="1285530"/>
                    <a:pt x="310331" y="1384423"/>
                  </a:cubicBezTo>
                  <a:cubicBezTo>
                    <a:pt x="376803" y="1436042"/>
                    <a:pt x="458832" y="1464079"/>
                    <a:pt x="543312" y="1464079"/>
                  </a:cubicBezTo>
                  <a:cubicBezTo>
                    <a:pt x="589620" y="1464079"/>
                    <a:pt x="635174" y="1455600"/>
                    <a:pt x="677852" y="1439488"/>
                  </a:cubicBezTo>
                  <a:cubicBezTo>
                    <a:pt x="646919" y="1426203"/>
                    <a:pt x="617684" y="1407746"/>
                    <a:pt x="591262" y="1384423"/>
                  </a:cubicBezTo>
                  <a:close/>
                </a:path>
              </a:pathLst>
            </a:custGeom>
            <a:solidFill>
              <a:srgbClr val="FFC7A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24" name="手繪多邊形: 圖案 23">
              <a:extLst>
                <a:ext uri="{FF2B5EF4-FFF2-40B4-BE49-F238E27FC236}">
                  <a16:creationId xmlns:a16="http://schemas.microsoft.com/office/drawing/2014/main" id="{EB8FA95B-14F2-4D8F-B00F-E7DEF7F3B6B6}"/>
                </a:ext>
              </a:extLst>
            </p:cNvPr>
            <p:cNvSpPr/>
            <p:nvPr/>
          </p:nvSpPr>
          <p:spPr>
            <a:xfrm>
              <a:off x="3856061" y="3128202"/>
              <a:ext cx="124895" cy="92515"/>
            </a:xfrm>
            <a:custGeom>
              <a:avLst/>
              <a:gdLst>
                <a:gd name="connsiteX0" fmla="*/ 92491 w 124895"/>
                <a:gd name="connsiteY0" fmla="*/ 30752 h 92515"/>
                <a:gd name="connsiteX1" fmla="*/ 97538 w 124895"/>
                <a:gd name="connsiteY1" fmla="*/ 3469 h 92515"/>
                <a:gd name="connsiteX2" fmla="*/ 67535 w 124895"/>
                <a:gd name="connsiteY2" fmla="*/ 22555 h 92515"/>
                <a:gd name="connsiteX3" fmla="*/ 5194 w 124895"/>
                <a:gd name="connsiteY3" fmla="*/ 63040 h 92515"/>
                <a:gd name="connsiteX4" fmla="*/ 6901 w 124895"/>
                <a:gd name="connsiteY4" fmla="*/ 69428 h 92515"/>
                <a:gd name="connsiteX5" fmla="*/ 8488 w 124895"/>
                <a:gd name="connsiteY5" fmla="*/ 69428 h 92515"/>
                <a:gd name="connsiteX6" fmla="*/ 52423 w 124895"/>
                <a:gd name="connsiteY6" fmla="*/ 76422 h 92515"/>
                <a:gd name="connsiteX7" fmla="*/ 122276 w 124895"/>
                <a:gd name="connsiteY7" fmla="*/ 89874 h 92515"/>
                <a:gd name="connsiteX8" fmla="*/ 92491 w 124895"/>
                <a:gd name="connsiteY8" fmla="*/ 30752 h 9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895" h="92515">
                  <a:moveTo>
                    <a:pt x="92491" y="30752"/>
                  </a:moveTo>
                  <a:cubicBezTo>
                    <a:pt x="92491" y="21061"/>
                    <a:pt x="94304" y="11847"/>
                    <a:pt x="97538" y="3469"/>
                  </a:cubicBezTo>
                  <a:cubicBezTo>
                    <a:pt x="84947" y="9649"/>
                    <a:pt x="74779" y="16648"/>
                    <a:pt x="67535" y="22555"/>
                  </a:cubicBezTo>
                  <a:cubicBezTo>
                    <a:pt x="50647" y="36331"/>
                    <a:pt x="21273" y="53807"/>
                    <a:pt x="5194" y="63040"/>
                  </a:cubicBezTo>
                  <a:cubicBezTo>
                    <a:pt x="2150" y="64788"/>
                    <a:pt x="3395" y="69428"/>
                    <a:pt x="6901" y="69428"/>
                  </a:cubicBezTo>
                  <a:lnTo>
                    <a:pt x="8488" y="69428"/>
                  </a:lnTo>
                  <a:cubicBezTo>
                    <a:pt x="23410" y="69428"/>
                    <a:pt x="38250" y="71755"/>
                    <a:pt x="52423" y="76422"/>
                  </a:cubicBezTo>
                  <a:cubicBezTo>
                    <a:pt x="77004" y="84517"/>
                    <a:pt x="100526" y="88546"/>
                    <a:pt x="122276" y="89874"/>
                  </a:cubicBezTo>
                  <a:cubicBezTo>
                    <a:pt x="104407" y="77625"/>
                    <a:pt x="92491" y="55736"/>
                    <a:pt x="92491" y="30752"/>
                  </a:cubicBezTo>
                  <a:close/>
                </a:path>
              </a:pathLst>
            </a:custGeom>
            <a:solidFill>
              <a:srgbClr val="EDEE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5" name="手繪多邊形: 圖案 24">
              <a:extLst>
                <a:ext uri="{FF2B5EF4-FFF2-40B4-BE49-F238E27FC236}">
                  <a16:creationId xmlns:a16="http://schemas.microsoft.com/office/drawing/2014/main" id="{B2443271-F698-4945-BFF8-8122C4C2BB51}"/>
                </a:ext>
              </a:extLst>
            </p:cNvPr>
            <p:cNvSpPr/>
            <p:nvPr/>
          </p:nvSpPr>
          <p:spPr>
            <a:xfrm>
              <a:off x="4047442" y="3119140"/>
              <a:ext cx="101767" cy="97141"/>
            </a:xfrm>
            <a:custGeom>
              <a:avLst/>
              <a:gdLst>
                <a:gd name="connsiteX0" fmla="*/ 101128 w 101766"/>
                <a:gd name="connsiteY0" fmla="*/ 54968 h 97140"/>
                <a:gd name="connsiteX1" fmla="*/ 17421 w 101766"/>
                <a:gd name="connsiteY1" fmla="*/ 3469 h 97140"/>
                <a:gd name="connsiteX2" fmla="*/ 26686 w 101766"/>
                <a:gd name="connsiteY2" fmla="*/ 39814 h 97140"/>
                <a:gd name="connsiteX3" fmla="*/ 3469 w 101766"/>
                <a:gd name="connsiteY3" fmla="*/ 93755 h 97140"/>
                <a:gd name="connsiteX4" fmla="*/ 51859 w 101766"/>
                <a:gd name="connsiteY4" fmla="*/ 78490 h 97140"/>
                <a:gd name="connsiteX5" fmla="*/ 98612 w 101766"/>
                <a:gd name="connsiteY5" fmla="*/ 63322 h 97140"/>
                <a:gd name="connsiteX6" fmla="*/ 101128 w 101766"/>
                <a:gd name="connsiteY6" fmla="*/ 54968 h 9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66" h="97140">
                  <a:moveTo>
                    <a:pt x="101128" y="54968"/>
                  </a:moveTo>
                  <a:cubicBezTo>
                    <a:pt x="71759" y="27417"/>
                    <a:pt x="43528" y="11518"/>
                    <a:pt x="17421" y="3469"/>
                  </a:cubicBezTo>
                  <a:cubicBezTo>
                    <a:pt x="23291" y="14044"/>
                    <a:pt x="26686" y="26492"/>
                    <a:pt x="26686" y="39814"/>
                  </a:cubicBezTo>
                  <a:cubicBezTo>
                    <a:pt x="26686" y="61592"/>
                    <a:pt x="17629" y="81011"/>
                    <a:pt x="3469" y="93755"/>
                  </a:cubicBezTo>
                  <a:cubicBezTo>
                    <a:pt x="24840" y="89337"/>
                    <a:pt x="41530" y="83194"/>
                    <a:pt x="51859" y="78490"/>
                  </a:cubicBezTo>
                  <a:cubicBezTo>
                    <a:pt x="73054" y="68840"/>
                    <a:pt x="89083" y="64913"/>
                    <a:pt x="98612" y="63322"/>
                  </a:cubicBezTo>
                  <a:cubicBezTo>
                    <a:pt x="102581" y="62660"/>
                    <a:pt x="104061" y="57720"/>
                    <a:pt x="101128" y="54968"/>
                  </a:cubicBezTo>
                  <a:close/>
                </a:path>
              </a:pathLst>
            </a:custGeom>
            <a:solidFill>
              <a:srgbClr val="EDEE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6" name="手繪多邊形: 圖案 25">
              <a:extLst>
                <a:ext uri="{FF2B5EF4-FFF2-40B4-BE49-F238E27FC236}">
                  <a16:creationId xmlns:a16="http://schemas.microsoft.com/office/drawing/2014/main" id="{7DEDC3CC-F2DA-44DD-94C7-32EFE6D0230B}"/>
                </a:ext>
              </a:extLst>
            </p:cNvPr>
            <p:cNvSpPr/>
            <p:nvPr/>
          </p:nvSpPr>
          <p:spPr>
            <a:xfrm>
              <a:off x="3940610" y="3112314"/>
              <a:ext cx="138773" cy="106392"/>
            </a:xfrm>
            <a:custGeom>
              <a:avLst/>
              <a:gdLst>
                <a:gd name="connsiteX0" fmla="*/ 9048 w 138772"/>
                <a:gd name="connsiteY0" fmla="*/ 21360 h 106392"/>
                <a:gd name="connsiteX1" fmla="*/ 3469 w 138772"/>
                <a:gd name="connsiteY1" fmla="*/ 48069 h 106392"/>
                <a:gd name="connsiteX2" fmla="*/ 36585 w 138772"/>
                <a:gd name="connsiteY2" fmla="*/ 105687 h 106392"/>
                <a:gd name="connsiteX3" fmla="*/ 111619 w 138772"/>
                <a:gd name="connsiteY3" fmla="*/ 100307 h 106392"/>
                <a:gd name="connsiteX4" fmla="*/ 136876 w 138772"/>
                <a:gd name="connsiteY4" fmla="*/ 48069 h 106392"/>
                <a:gd name="connsiteX5" fmla="*/ 125395 w 138772"/>
                <a:gd name="connsiteY5" fmla="*/ 10651 h 106392"/>
                <a:gd name="connsiteX6" fmla="*/ 9048 w 138772"/>
                <a:gd name="connsiteY6" fmla="*/ 21360 h 10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772" h="106392">
                  <a:moveTo>
                    <a:pt x="9048" y="21360"/>
                  </a:moveTo>
                  <a:cubicBezTo>
                    <a:pt x="5468" y="29543"/>
                    <a:pt x="3469" y="38567"/>
                    <a:pt x="3469" y="48069"/>
                  </a:cubicBezTo>
                  <a:cubicBezTo>
                    <a:pt x="3469" y="72655"/>
                    <a:pt x="16782" y="94123"/>
                    <a:pt x="36585" y="105687"/>
                  </a:cubicBezTo>
                  <a:cubicBezTo>
                    <a:pt x="65144" y="107551"/>
                    <a:pt x="90688" y="104743"/>
                    <a:pt x="111619" y="100307"/>
                  </a:cubicBezTo>
                  <a:cubicBezTo>
                    <a:pt x="127000" y="88086"/>
                    <a:pt x="136876" y="69236"/>
                    <a:pt x="136876" y="48069"/>
                  </a:cubicBezTo>
                  <a:cubicBezTo>
                    <a:pt x="136876" y="34201"/>
                    <a:pt x="132639" y="21323"/>
                    <a:pt x="125395" y="10651"/>
                  </a:cubicBezTo>
                  <a:cubicBezTo>
                    <a:pt x="77555" y="-4480"/>
                    <a:pt x="36766" y="6812"/>
                    <a:pt x="9048" y="21360"/>
                  </a:cubicBezTo>
                  <a:close/>
                </a:path>
              </a:pathLst>
            </a:custGeom>
            <a:solidFill>
              <a:srgbClr val="2A428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7" name="手繪多邊形: 圖案 26">
              <a:extLst>
                <a:ext uri="{FF2B5EF4-FFF2-40B4-BE49-F238E27FC236}">
                  <a16:creationId xmlns:a16="http://schemas.microsoft.com/office/drawing/2014/main" id="{2CE91F96-6C53-49CA-A409-216DDCBD8975}"/>
                </a:ext>
              </a:extLst>
            </p:cNvPr>
            <p:cNvSpPr/>
            <p:nvPr/>
          </p:nvSpPr>
          <p:spPr>
            <a:xfrm>
              <a:off x="3981058" y="3135538"/>
              <a:ext cx="55509" cy="55509"/>
            </a:xfrm>
            <a:custGeom>
              <a:avLst/>
              <a:gdLst>
                <a:gd name="connsiteX0" fmla="*/ 54602 w 55509"/>
                <a:gd name="connsiteY0" fmla="*/ 29036 h 55509"/>
                <a:gd name="connsiteX1" fmla="*/ 29036 w 55509"/>
                <a:gd name="connsiteY1" fmla="*/ 54602 h 55509"/>
                <a:gd name="connsiteX2" fmla="*/ 3469 w 55509"/>
                <a:gd name="connsiteY2" fmla="*/ 29036 h 55509"/>
                <a:gd name="connsiteX3" fmla="*/ 29036 w 55509"/>
                <a:gd name="connsiteY3" fmla="*/ 3469 h 55509"/>
                <a:gd name="connsiteX4" fmla="*/ 54602 w 55509"/>
                <a:gd name="connsiteY4" fmla="*/ 29036 h 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09" h="55509">
                  <a:moveTo>
                    <a:pt x="54602" y="29036"/>
                  </a:moveTo>
                  <a:cubicBezTo>
                    <a:pt x="54602" y="43156"/>
                    <a:pt x="43156" y="54602"/>
                    <a:pt x="29036" y="54602"/>
                  </a:cubicBezTo>
                  <a:cubicBezTo>
                    <a:pt x="14916" y="54602"/>
                    <a:pt x="3469" y="43156"/>
                    <a:pt x="3469" y="29036"/>
                  </a:cubicBezTo>
                  <a:cubicBezTo>
                    <a:pt x="3469" y="14916"/>
                    <a:pt x="14916" y="3469"/>
                    <a:pt x="29036" y="3469"/>
                  </a:cubicBezTo>
                  <a:cubicBezTo>
                    <a:pt x="43156" y="3469"/>
                    <a:pt x="54602" y="14916"/>
                    <a:pt x="54602" y="29036"/>
                  </a:cubicBezTo>
                  <a:close/>
                </a:path>
              </a:pathLst>
            </a:custGeom>
            <a:solidFill>
              <a:srgbClr val="1C2E7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8" name="手繪多邊形: 圖案 27">
              <a:extLst>
                <a:ext uri="{FF2B5EF4-FFF2-40B4-BE49-F238E27FC236}">
                  <a16:creationId xmlns:a16="http://schemas.microsoft.com/office/drawing/2014/main" id="{9E660D55-995E-41F8-8F48-4D8B75F64703}"/>
                </a:ext>
              </a:extLst>
            </p:cNvPr>
            <p:cNvSpPr/>
            <p:nvPr/>
          </p:nvSpPr>
          <p:spPr>
            <a:xfrm>
              <a:off x="3846752" y="2975080"/>
              <a:ext cx="360809" cy="111018"/>
            </a:xfrm>
            <a:custGeom>
              <a:avLst/>
              <a:gdLst>
                <a:gd name="connsiteX0" fmla="*/ 358322 w 360808"/>
                <a:gd name="connsiteY0" fmla="*/ 104344 h 111018"/>
                <a:gd name="connsiteX1" fmla="*/ 279892 w 360808"/>
                <a:gd name="connsiteY1" fmla="*/ 7356 h 111018"/>
                <a:gd name="connsiteX2" fmla="*/ 42281 w 360808"/>
                <a:gd name="connsiteY2" fmla="*/ 30988 h 111018"/>
                <a:gd name="connsiteX3" fmla="*/ 14175 w 360808"/>
                <a:gd name="connsiteY3" fmla="*/ 57938 h 111018"/>
                <a:gd name="connsiteX4" fmla="*/ 3629 w 360808"/>
                <a:gd name="connsiteY4" fmla="*/ 96831 h 111018"/>
                <a:gd name="connsiteX5" fmla="*/ 9068 w 360808"/>
                <a:gd name="connsiteY5" fmla="*/ 102225 h 111018"/>
                <a:gd name="connsiteX6" fmla="*/ 281049 w 360808"/>
                <a:gd name="connsiteY6" fmla="*/ 60468 h 111018"/>
                <a:gd name="connsiteX7" fmla="*/ 353312 w 360808"/>
                <a:gd name="connsiteY7" fmla="*/ 106518 h 111018"/>
                <a:gd name="connsiteX8" fmla="*/ 358322 w 360808"/>
                <a:gd name="connsiteY8" fmla="*/ 104344 h 111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0808" h="111018">
                  <a:moveTo>
                    <a:pt x="358322" y="104344"/>
                  </a:moveTo>
                  <a:cubicBezTo>
                    <a:pt x="354501" y="79226"/>
                    <a:pt x="339282" y="20853"/>
                    <a:pt x="279892" y="7356"/>
                  </a:cubicBezTo>
                  <a:cubicBezTo>
                    <a:pt x="219924" y="-6272"/>
                    <a:pt x="93474" y="19415"/>
                    <a:pt x="42281" y="30988"/>
                  </a:cubicBezTo>
                  <a:cubicBezTo>
                    <a:pt x="28645" y="34069"/>
                    <a:pt x="17834" y="44445"/>
                    <a:pt x="14175" y="57938"/>
                  </a:cubicBezTo>
                  <a:lnTo>
                    <a:pt x="3629" y="96831"/>
                  </a:lnTo>
                  <a:cubicBezTo>
                    <a:pt x="2731" y="100134"/>
                    <a:pt x="5775" y="103150"/>
                    <a:pt x="9068" y="102225"/>
                  </a:cubicBezTo>
                  <a:cubicBezTo>
                    <a:pt x="47878" y="91336"/>
                    <a:pt x="226604" y="43006"/>
                    <a:pt x="281049" y="60468"/>
                  </a:cubicBezTo>
                  <a:cubicBezTo>
                    <a:pt x="322565" y="73786"/>
                    <a:pt x="343889" y="94542"/>
                    <a:pt x="353312" y="106518"/>
                  </a:cubicBezTo>
                  <a:cubicBezTo>
                    <a:pt x="355102" y="108798"/>
                    <a:pt x="358757" y="107202"/>
                    <a:pt x="358322" y="104344"/>
                  </a:cubicBezTo>
                  <a:close/>
                </a:path>
              </a:pathLst>
            </a:custGeom>
            <a:solidFill>
              <a:srgbClr val="3C58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29" name="手繪多邊形: 圖案 28">
              <a:extLst>
                <a:ext uri="{FF2B5EF4-FFF2-40B4-BE49-F238E27FC236}">
                  <a16:creationId xmlns:a16="http://schemas.microsoft.com/office/drawing/2014/main" id="{1813DEAB-A7D5-48B8-A246-7E8B5A3EB261}"/>
                </a:ext>
              </a:extLst>
            </p:cNvPr>
            <p:cNvSpPr/>
            <p:nvPr/>
          </p:nvSpPr>
          <p:spPr>
            <a:xfrm>
              <a:off x="3543235" y="3128202"/>
              <a:ext cx="124895" cy="92515"/>
            </a:xfrm>
            <a:custGeom>
              <a:avLst/>
              <a:gdLst>
                <a:gd name="connsiteX0" fmla="*/ 33254 w 124895"/>
                <a:gd name="connsiteY0" fmla="*/ 30752 h 92515"/>
                <a:gd name="connsiteX1" fmla="*/ 28208 w 124895"/>
                <a:gd name="connsiteY1" fmla="*/ 3469 h 92515"/>
                <a:gd name="connsiteX2" fmla="*/ 58210 w 124895"/>
                <a:gd name="connsiteY2" fmla="*/ 22555 h 92515"/>
                <a:gd name="connsiteX3" fmla="*/ 120552 w 124895"/>
                <a:gd name="connsiteY3" fmla="*/ 63040 h 92515"/>
                <a:gd name="connsiteX4" fmla="*/ 118845 w 124895"/>
                <a:gd name="connsiteY4" fmla="*/ 69428 h 92515"/>
                <a:gd name="connsiteX5" fmla="*/ 117258 w 124895"/>
                <a:gd name="connsiteY5" fmla="*/ 69428 h 92515"/>
                <a:gd name="connsiteX6" fmla="*/ 73323 w 124895"/>
                <a:gd name="connsiteY6" fmla="*/ 76422 h 92515"/>
                <a:gd name="connsiteX7" fmla="*/ 3469 w 124895"/>
                <a:gd name="connsiteY7" fmla="*/ 89874 h 92515"/>
                <a:gd name="connsiteX8" fmla="*/ 33254 w 124895"/>
                <a:gd name="connsiteY8" fmla="*/ 30752 h 9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895" h="92515">
                  <a:moveTo>
                    <a:pt x="33254" y="30752"/>
                  </a:moveTo>
                  <a:cubicBezTo>
                    <a:pt x="33254" y="21061"/>
                    <a:pt x="31441" y="11847"/>
                    <a:pt x="28208" y="3469"/>
                  </a:cubicBezTo>
                  <a:cubicBezTo>
                    <a:pt x="40799" y="9649"/>
                    <a:pt x="50966" y="16648"/>
                    <a:pt x="58210" y="22555"/>
                  </a:cubicBezTo>
                  <a:cubicBezTo>
                    <a:pt x="75104" y="36331"/>
                    <a:pt x="104473" y="53807"/>
                    <a:pt x="120552" y="63040"/>
                  </a:cubicBezTo>
                  <a:cubicBezTo>
                    <a:pt x="123595" y="64788"/>
                    <a:pt x="122351" y="69428"/>
                    <a:pt x="118845" y="69428"/>
                  </a:cubicBezTo>
                  <a:lnTo>
                    <a:pt x="117258" y="69428"/>
                  </a:lnTo>
                  <a:cubicBezTo>
                    <a:pt x="102335" y="69428"/>
                    <a:pt x="87496" y="71755"/>
                    <a:pt x="73323" y="76422"/>
                  </a:cubicBezTo>
                  <a:cubicBezTo>
                    <a:pt x="48742" y="84517"/>
                    <a:pt x="25220" y="88546"/>
                    <a:pt x="3469" y="89874"/>
                  </a:cubicBezTo>
                  <a:cubicBezTo>
                    <a:pt x="21339" y="77625"/>
                    <a:pt x="33254" y="55736"/>
                    <a:pt x="33254" y="30752"/>
                  </a:cubicBezTo>
                  <a:close/>
                </a:path>
              </a:pathLst>
            </a:custGeom>
            <a:solidFill>
              <a:srgbClr val="EDEE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0" name="手繪多邊形: 圖案 29">
              <a:extLst>
                <a:ext uri="{FF2B5EF4-FFF2-40B4-BE49-F238E27FC236}">
                  <a16:creationId xmlns:a16="http://schemas.microsoft.com/office/drawing/2014/main" id="{80218726-5B2C-4149-A7C6-2F0E95000351}"/>
                </a:ext>
              </a:extLst>
            </p:cNvPr>
            <p:cNvSpPr/>
            <p:nvPr/>
          </p:nvSpPr>
          <p:spPr>
            <a:xfrm>
              <a:off x="3371457" y="3119140"/>
              <a:ext cx="101767" cy="97141"/>
            </a:xfrm>
            <a:custGeom>
              <a:avLst/>
              <a:gdLst>
                <a:gd name="connsiteX0" fmla="*/ 5011 w 101766"/>
                <a:gd name="connsiteY0" fmla="*/ 54968 h 97140"/>
                <a:gd name="connsiteX1" fmla="*/ 88718 w 101766"/>
                <a:gd name="connsiteY1" fmla="*/ 3469 h 97140"/>
                <a:gd name="connsiteX2" fmla="*/ 79453 w 101766"/>
                <a:gd name="connsiteY2" fmla="*/ 39814 h 97140"/>
                <a:gd name="connsiteX3" fmla="*/ 102670 w 101766"/>
                <a:gd name="connsiteY3" fmla="*/ 93755 h 97140"/>
                <a:gd name="connsiteX4" fmla="*/ 54280 w 101766"/>
                <a:gd name="connsiteY4" fmla="*/ 78490 h 97140"/>
                <a:gd name="connsiteX5" fmla="*/ 7527 w 101766"/>
                <a:gd name="connsiteY5" fmla="*/ 63322 h 97140"/>
                <a:gd name="connsiteX6" fmla="*/ 5011 w 101766"/>
                <a:gd name="connsiteY6" fmla="*/ 54968 h 9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66" h="97140">
                  <a:moveTo>
                    <a:pt x="5011" y="54968"/>
                  </a:moveTo>
                  <a:cubicBezTo>
                    <a:pt x="34380" y="27417"/>
                    <a:pt x="62611" y="11518"/>
                    <a:pt x="88718" y="3469"/>
                  </a:cubicBezTo>
                  <a:cubicBezTo>
                    <a:pt x="82844" y="14044"/>
                    <a:pt x="79453" y="26492"/>
                    <a:pt x="79453" y="39814"/>
                  </a:cubicBezTo>
                  <a:cubicBezTo>
                    <a:pt x="79453" y="61592"/>
                    <a:pt x="88510" y="81011"/>
                    <a:pt x="102670" y="93755"/>
                  </a:cubicBezTo>
                  <a:cubicBezTo>
                    <a:pt x="81299" y="89337"/>
                    <a:pt x="64609" y="83194"/>
                    <a:pt x="54280" y="78490"/>
                  </a:cubicBezTo>
                  <a:cubicBezTo>
                    <a:pt x="33084" y="68840"/>
                    <a:pt x="17056" y="64913"/>
                    <a:pt x="7527" y="63322"/>
                  </a:cubicBezTo>
                  <a:cubicBezTo>
                    <a:pt x="3558" y="62660"/>
                    <a:pt x="2078" y="57720"/>
                    <a:pt x="5011" y="54968"/>
                  </a:cubicBezTo>
                  <a:close/>
                </a:path>
              </a:pathLst>
            </a:custGeom>
            <a:solidFill>
              <a:srgbClr val="EDEE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1" name="手繪多邊形: 圖案 30">
              <a:extLst>
                <a:ext uri="{FF2B5EF4-FFF2-40B4-BE49-F238E27FC236}">
                  <a16:creationId xmlns:a16="http://schemas.microsoft.com/office/drawing/2014/main" id="{26491429-CEF3-46CF-9EC6-C548C313F3A1}"/>
                </a:ext>
              </a:extLst>
            </p:cNvPr>
            <p:cNvSpPr/>
            <p:nvPr/>
          </p:nvSpPr>
          <p:spPr>
            <a:xfrm>
              <a:off x="3444091" y="3112314"/>
              <a:ext cx="138773" cy="106392"/>
            </a:xfrm>
            <a:custGeom>
              <a:avLst/>
              <a:gdLst>
                <a:gd name="connsiteX0" fmla="*/ 131293 w 138772"/>
                <a:gd name="connsiteY0" fmla="*/ 21360 h 106392"/>
                <a:gd name="connsiteX1" fmla="*/ 136871 w 138772"/>
                <a:gd name="connsiteY1" fmla="*/ 48069 h 106392"/>
                <a:gd name="connsiteX2" fmla="*/ 103756 w 138772"/>
                <a:gd name="connsiteY2" fmla="*/ 105687 h 106392"/>
                <a:gd name="connsiteX3" fmla="*/ 28721 w 138772"/>
                <a:gd name="connsiteY3" fmla="*/ 100307 h 106392"/>
                <a:gd name="connsiteX4" fmla="*/ 3469 w 138772"/>
                <a:gd name="connsiteY4" fmla="*/ 48069 h 106392"/>
                <a:gd name="connsiteX5" fmla="*/ 14950 w 138772"/>
                <a:gd name="connsiteY5" fmla="*/ 10651 h 106392"/>
                <a:gd name="connsiteX6" fmla="*/ 131293 w 138772"/>
                <a:gd name="connsiteY6" fmla="*/ 21360 h 10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772" h="106392">
                  <a:moveTo>
                    <a:pt x="131293" y="21360"/>
                  </a:moveTo>
                  <a:cubicBezTo>
                    <a:pt x="134873" y="29543"/>
                    <a:pt x="136871" y="38567"/>
                    <a:pt x="136871" y="48069"/>
                  </a:cubicBezTo>
                  <a:cubicBezTo>
                    <a:pt x="136871" y="72655"/>
                    <a:pt x="123558" y="94123"/>
                    <a:pt x="103756" y="105687"/>
                  </a:cubicBezTo>
                  <a:cubicBezTo>
                    <a:pt x="75196" y="107551"/>
                    <a:pt x="49648" y="104743"/>
                    <a:pt x="28721" y="100307"/>
                  </a:cubicBezTo>
                  <a:cubicBezTo>
                    <a:pt x="13341" y="88086"/>
                    <a:pt x="3469" y="69236"/>
                    <a:pt x="3469" y="48069"/>
                  </a:cubicBezTo>
                  <a:cubicBezTo>
                    <a:pt x="3469" y="34201"/>
                    <a:pt x="7707" y="21323"/>
                    <a:pt x="14950" y="10651"/>
                  </a:cubicBezTo>
                  <a:cubicBezTo>
                    <a:pt x="62785" y="-4480"/>
                    <a:pt x="103575" y="6812"/>
                    <a:pt x="131293" y="21360"/>
                  </a:cubicBezTo>
                  <a:close/>
                </a:path>
              </a:pathLst>
            </a:custGeom>
            <a:solidFill>
              <a:srgbClr val="2A428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2" name="手繪多邊形: 圖案 31">
              <a:extLst>
                <a:ext uri="{FF2B5EF4-FFF2-40B4-BE49-F238E27FC236}">
                  <a16:creationId xmlns:a16="http://schemas.microsoft.com/office/drawing/2014/main" id="{D4DEC12C-9DD8-46C3-B5F4-B3EF36FEA072}"/>
                </a:ext>
              </a:extLst>
            </p:cNvPr>
            <p:cNvSpPr/>
            <p:nvPr/>
          </p:nvSpPr>
          <p:spPr>
            <a:xfrm>
              <a:off x="3485913" y="3135538"/>
              <a:ext cx="55509" cy="55509"/>
            </a:xfrm>
            <a:custGeom>
              <a:avLst/>
              <a:gdLst>
                <a:gd name="connsiteX0" fmla="*/ 3469 w 55509"/>
                <a:gd name="connsiteY0" fmla="*/ 29036 h 55509"/>
                <a:gd name="connsiteX1" fmla="*/ 29036 w 55509"/>
                <a:gd name="connsiteY1" fmla="*/ 54602 h 55509"/>
                <a:gd name="connsiteX2" fmla="*/ 54602 w 55509"/>
                <a:gd name="connsiteY2" fmla="*/ 29036 h 55509"/>
                <a:gd name="connsiteX3" fmla="*/ 29036 w 55509"/>
                <a:gd name="connsiteY3" fmla="*/ 3469 h 55509"/>
                <a:gd name="connsiteX4" fmla="*/ 3469 w 55509"/>
                <a:gd name="connsiteY4" fmla="*/ 29036 h 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09" h="55509">
                  <a:moveTo>
                    <a:pt x="3469" y="29036"/>
                  </a:moveTo>
                  <a:cubicBezTo>
                    <a:pt x="3469" y="43154"/>
                    <a:pt x="14913" y="54602"/>
                    <a:pt x="29036" y="54602"/>
                  </a:cubicBezTo>
                  <a:cubicBezTo>
                    <a:pt x="43154" y="54602"/>
                    <a:pt x="54602" y="43158"/>
                    <a:pt x="54602" y="29036"/>
                  </a:cubicBezTo>
                  <a:cubicBezTo>
                    <a:pt x="54602" y="14918"/>
                    <a:pt x="43158" y="3469"/>
                    <a:pt x="29036" y="3469"/>
                  </a:cubicBezTo>
                  <a:cubicBezTo>
                    <a:pt x="14913" y="3469"/>
                    <a:pt x="3469" y="14913"/>
                    <a:pt x="3469" y="29036"/>
                  </a:cubicBezTo>
                  <a:close/>
                </a:path>
              </a:pathLst>
            </a:custGeom>
            <a:solidFill>
              <a:srgbClr val="1C2E7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3" name="手繪多邊形: 圖案 32">
              <a:extLst>
                <a:ext uri="{FF2B5EF4-FFF2-40B4-BE49-F238E27FC236}">
                  <a16:creationId xmlns:a16="http://schemas.microsoft.com/office/drawing/2014/main" id="{96658DE8-D309-47B6-BDEA-44EA4222D7BD}"/>
                </a:ext>
              </a:extLst>
            </p:cNvPr>
            <p:cNvSpPr/>
            <p:nvPr/>
          </p:nvSpPr>
          <p:spPr>
            <a:xfrm>
              <a:off x="3316463" y="2975080"/>
              <a:ext cx="360809" cy="111018"/>
            </a:xfrm>
            <a:custGeom>
              <a:avLst/>
              <a:gdLst>
                <a:gd name="connsiteX0" fmla="*/ 3506 w 360808"/>
                <a:gd name="connsiteY0" fmla="*/ 104344 h 111018"/>
                <a:gd name="connsiteX1" fmla="*/ 81935 w 360808"/>
                <a:gd name="connsiteY1" fmla="*/ 7356 h 111018"/>
                <a:gd name="connsiteX2" fmla="*/ 319546 w 360808"/>
                <a:gd name="connsiteY2" fmla="*/ 30988 h 111018"/>
                <a:gd name="connsiteX3" fmla="*/ 347652 w 360808"/>
                <a:gd name="connsiteY3" fmla="*/ 57938 h 111018"/>
                <a:gd name="connsiteX4" fmla="*/ 358199 w 360808"/>
                <a:gd name="connsiteY4" fmla="*/ 96831 h 111018"/>
                <a:gd name="connsiteX5" fmla="*/ 352759 w 360808"/>
                <a:gd name="connsiteY5" fmla="*/ 102225 h 111018"/>
                <a:gd name="connsiteX6" fmla="*/ 80779 w 360808"/>
                <a:gd name="connsiteY6" fmla="*/ 60468 h 111018"/>
                <a:gd name="connsiteX7" fmla="*/ 8515 w 360808"/>
                <a:gd name="connsiteY7" fmla="*/ 106518 h 111018"/>
                <a:gd name="connsiteX8" fmla="*/ 3506 w 360808"/>
                <a:gd name="connsiteY8" fmla="*/ 104344 h 111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0808" h="111018">
                  <a:moveTo>
                    <a:pt x="3506" y="104344"/>
                  </a:moveTo>
                  <a:cubicBezTo>
                    <a:pt x="7331" y="79226"/>
                    <a:pt x="22545" y="20853"/>
                    <a:pt x="81935" y="7356"/>
                  </a:cubicBezTo>
                  <a:cubicBezTo>
                    <a:pt x="141904" y="-6272"/>
                    <a:pt x="268353" y="19415"/>
                    <a:pt x="319546" y="30988"/>
                  </a:cubicBezTo>
                  <a:cubicBezTo>
                    <a:pt x="333183" y="34069"/>
                    <a:pt x="343993" y="44445"/>
                    <a:pt x="347652" y="57938"/>
                  </a:cubicBezTo>
                  <a:lnTo>
                    <a:pt x="358199" y="96831"/>
                  </a:lnTo>
                  <a:cubicBezTo>
                    <a:pt x="359096" y="100134"/>
                    <a:pt x="356053" y="103150"/>
                    <a:pt x="352759" y="102225"/>
                  </a:cubicBezTo>
                  <a:cubicBezTo>
                    <a:pt x="313949" y="91336"/>
                    <a:pt x="135224" y="43006"/>
                    <a:pt x="80779" y="60468"/>
                  </a:cubicBezTo>
                  <a:cubicBezTo>
                    <a:pt x="39263" y="73786"/>
                    <a:pt x="17938" y="94542"/>
                    <a:pt x="8515" y="106518"/>
                  </a:cubicBezTo>
                  <a:cubicBezTo>
                    <a:pt x="6721" y="108798"/>
                    <a:pt x="3066" y="107202"/>
                    <a:pt x="3506" y="104344"/>
                  </a:cubicBezTo>
                  <a:close/>
                </a:path>
              </a:pathLst>
            </a:custGeom>
            <a:solidFill>
              <a:srgbClr val="3C58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4" name="手繪多邊形: 圖案 33">
              <a:extLst>
                <a:ext uri="{FF2B5EF4-FFF2-40B4-BE49-F238E27FC236}">
                  <a16:creationId xmlns:a16="http://schemas.microsoft.com/office/drawing/2014/main" id="{152B9661-CA1E-4655-8B42-2829B9371F38}"/>
                </a:ext>
              </a:extLst>
            </p:cNvPr>
            <p:cNvSpPr/>
            <p:nvPr/>
          </p:nvSpPr>
          <p:spPr>
            <a:xfrm>
              <a:off x="3603406" y="3613410"/>
              <a:ext cx="328428" cy="87889"/>
            </a:xfrm>
            <a:custGeom>
              <a:avLst/>
              <a:gdLst>
                <a:gd name="connsiteX0" fmla="*/ 308922 w 328428"/>
                <a:gd name="connsiteY0" fmla="*/ 28120 h 87889"/>
                <a:gd name="connsiteX1" fmla="*/ 251831 w 328428"/>
                <a:gd name="connsiteY1" fmla="*/ 5607 h 87889"/>
                <a:gd name="connsiteX2" fmla="*/ 231709 w 328428"/>
                <a:gd name="connsiteY2" fmla="*/ 4774 h 87889"/>
                <a:gd name="connsiteX3" fmla="*/ 165917 w 328428"/>
                <a:gd name="connsiteY3" fmla="*/ 24614 h 87889"/>
                <a:gd name="connsiteX4" fmla="*/ 100130 w 328428"/>
                <a:gd name="connsiteY4" fmla="*/ 4774 h 87889"/>
                <a:gd name="connsiteX5" fmla="*/ 80008 w 328428"/>
                <a:gd name="connsiteY5" fmla="*/ 5607 h 87889"/>
                <a:gd name="connsiteX6" fmla="*/ 22917 w 328428"/>
                <a:gd name="connsiteY6" fmla="*/ 28120 h 87889"/>
                <a:gd name="connsiteX7" fmla="*/ 5616 w 328428"/>
                <a:gd name="connsiteY7" fmla="*/ 67939 h 87889"/>
                <a:gd name="connsiteX8" fmla="*/ 45435 w 328428"/>
                <a:gd name="connsiteY8" fmla="*/ 85239 h 87889"/>
                <a:gd name="connsiteX9" fmla="*/ 92608 w 328428"/>
                <a:gd name="connsiteY9" fmla="*/ 66639 h 87889"/>
                <a:gd name="connsiteX10" fmla="*/ 156767 w 328428"/>
                <a:gd name="connsiteY10" fmla="*/ 85988 h 87889"/>
                <a:gd name="connsiteX11" fmla="*/ 175071 w 328428"/>
                <a:gd name="connsiteY11" fmla="*/ 85984 h 87889"/>
                <a:gd name="connsiteX12" fmla="*/ 239221 w 328428"/>
                <a:gd name="connsiteY12" fmla="*/ 66639 h 87889"/>
                <a:gd name="connsiteX13" fmla="*/ 286395 w 328428"/>
                <a:gd name="connsiteY13" fmla="*/ 85239 h 87889"/>
                <a:gd name="connsiteX14" fmla="*/ 326213 w 328428"/>
                <a:gd name="connsiteY14" fmla="*/ 67939 h 87889"/>
                <a:gd name="connsiteX15" fmla="*/ 308922 w 328428"/>
                <a:gd name="connsiteY15" fmla="*/ 28120 h 87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8428" h="87889">
                  <a:moveTo>
                    <a:pt x="308922" y="28120"/>
                  </a:moveTo>
                  <a:lnTo>
                    <a:pt x="251831" y="5607"/>
                  </a:lnTo>
                  <a:cubicBezTo>
                    <a:pt x="245411" y="3076"/>
                    <a:pt x="238319" y="2785"/>
                    <a:pt x="231709" y="4774"/>
                  </a:cubicBezTo>
                  <a:lnTo>
                    <a:pt x="165917" y="24614"/>
                  </a:lnTo>
                  <a:lnTo>
                    <a:pt x="100130" y="4774"/>
                  </a:lnTo>
                  <a:cubicBezTo>
                    <a:pt x="93519" y="2785"/>
                    <a:pt x="86428" y="3076"/>
                    <a:pt x="80008" y="5607"/>
                  </a:cubicBezTo>
                  <a:lnTo>
                    <a:pt x="22917" y="28120"/>
                  </a:lnTo>
                  <a:cubicBezTo>
                    <a:pt x="7143" y="34337"/>
                    <a:pt x="-601" y="52165"/>
                    <a:pt x="5616" y="67939"/>
                  </a:cubicBezTo>
                  <a:cubicBezTo>
                    <a:pt x="11820" y="83666"/>
                    <a:pt x="29610" y="91470"/>
                    <a:pt x="45435" y="85239"/>
                  </a:cubicBezTo>
                  <a:lnTo>
                    <a:pt x="92608" y="66639"/>
                  </a:lnTo>
                  <a:lnTo>
                    <a:pt x="156767" y="85988"/>
                  </a:lnTo>
                  <a:cubicBezTo>
                    <a:pt x="162984" y="87931"/>
                    <a:pt x="169465" y="87792"/>
                    <a:pt x="175071" y="85984"/>
                  </a:cubicBezTo>
                  <a:lnTo>
                    <a:pt x="239221" y="66639"/>
                  </a:lnTo>
                  <a:lnTo>
                    <a:pt x="286395" y="85239"/>
                  </a:lnTo>
                  <a:cubicBezTo>
                    <a:pt x="302141" y="91433"/>
                    <a:pt x="319973" y="83754"/>
                    <a:pt x="326213" y="67939"/>
                  </a:cubicBezTo>
                  <a:cubicBezTo>
                    <a:pt x="332439" y="52165"/>
                    <a:pt x="324691" y="34342"/>
                    <a:pt x="308922" y="28120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5" name="手繪多邊形: 圖案 34">
              <a:extLst>
                <a:ext uri="{FF2B5EF4-FFF2-40B4-BE49-F238E27FC236}">
                  <a16:creationId xmlns:a16="http://schemas.microsoft.com/office/drawing/2014/main" id="{A812AC2B-C68F-46B7-9D8E-6D50127F11E3}"/>
                </a:ext>
              </a:extLst>
            </p:cNvPr>
            <p:cNvSpPr/>
            <p:nvPr/>
          </p:nvSpPr>
          <p:spPr>
            <a:xfrm>
              <a:off x="3717311" y="3746433"/>
              <a:ext cx="106392" cy="64761"/>
            </a:xfrm>
            <a:custGeom>
              <a:avLst/>
              <a:gdLst>
                <a:gd name="connsiteX0" fmla="*/ 73568 w 106392"/>
                <a:gd name="connsiteY0" fmla="*/ 3469 h 64760"/>
                <a:gd name="connsiteX1" fmla="*/ 34166 w 106392"/>
                <a:gd name="connsiteY1" fmla="*/ 3469 h 64760"/>
                <a:gd name="connsiteX2" fmla="*/ 3469 w 106392"/>
                <a:gd name="connsiteY2" fmla="*/ 34166 h 64760"/>
                <a:gd name="connsiteX3" fmla="*/ 34166 w 106392"/>
                <a:gd name="connsiteY3" fmla="*/ 64862 h 64760"/>
                <a:gd name="connsiteX4" fmla="*/ 73568 w 106392"/>
                <a:gd name="connsiteY4" fmla="*/ 64862 h 64760"/>
                <a:gd name="connsiteX5" fmla="*/ 104264 w 106392"/>
                <a:gd name="connsiteY5" fmla="*/ 34166 h 64760"/>
                <a:gd name="connsiteX6" fmla="*/ 73568 w 106392"/>
                <a:gd name="connsiteY6" fmla="*/ 3469 h 64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392" h="64760">
                  <a:moveTo>
                    <a:pt x="73568" y="3469"/>
                  </a:moveTo>
                  <a:lnTo>
                    <a:pt x="34166" y="3469"/>
                  </a:lnTo>
                  <a:cubicBezTo>
                    <a:pt x="17212" y="3469"/>
                    <a:pt x="3469" y="17212"/>
                    <a:pt x="3469" y="34166"/>
                  </a:cubicBezTo>
                  <a:cubicBezTo>
                    <a:pt x="3469" y="51119"/>
                    <a:pt x="17212" y="64862"/>
                    <a:pt x="34166" y="64862"/>
                  </a:cubicBezTo>
                  <a:lnTo>
                    <a:pt x="73568" y="64862"/>
                  </a:lnTo>
                  <a:cubicBezTo>
                    <a:pt x="90521" y="64862"/>
                    <a:pt x="104264" y="51119"/>
                    <a:pt x="104264" y="34166"/>
                  </a:cubicBezTo>
                  <a:cubicBezTo>
                    <a:pt x="104264" y="17212"/>
                    <a:pt x="90521" y="3469"/>
                    <a:pt x="73568" y="3469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6" name="手繪多邊形: 圖案 35">
              <a:extLst>
                <a:ext uri="{FF2B5EF4-FFF2-40B4-BE49-F238E27FC236}">
                  <a16:creationId xmlns:a16="http://schemas.microsoft.com/office/drawing/2014/main" id="{BA6DDD05-D29C-458D-8257-E2428405163B}"/>
                </a:ext>
              </a:extLst>
            </p:cNvPr>
            <p:cNvSpPr/>
            <p:nvPr/>
          </p:nvSpPr>
          <p:spPr>
            <a:xfrm>
              <a:off x="3874197" y="3868377"/>
              <a:ext cx="476452" cy="374686"/>
            </a:xfrm>
            <a:custGeom>
              <a:avLst/>
              <a:gdLst>
                <a:gd name="connsiteX0" fmla="*/ 446543 w 476452"/>
                <a:gd name="connsiteY0" fmla="*/ 134471 h 374685"/>
                <a:gd name="connsiteX1" fmla="*/ 346132 w 476452"/>
                <a:gd name="connsiteY1" fmla="*/ 3469 h 374685"/>
                <a:gd name="connsiteX2" fmla="*/ 170987 w 476452"/>
                <a:gd name="connsiteY2" fmla="*/ 23004 h 374685"/>
                <a:gd name="connsiteX3" fmla="*/ 25142 w 476452"/>
                <a:gd name="connsiteY3" fmla="*/ 166684 h 374685"/>
                <a:gd name="connsiteX4" fmla="*/ 25517 w 476452"/>
                <a:gd name="connsiteY4" fmla="*/ 325218 h 374685"/>
                <a:gd name="connsiteX5" fmla="*/ 81692 w 476452"/>
                <a:gd name="connsiteY5" fmla="*/ 313575 h 374685"/>
                <a:gd name="connsiteX6" fmla="*/ 120322 w 476452"/>
                <a:gd name="connsiteY6" fmla="*/ 254074 h 374685"/>
                <a:gd name="connsiteX7" fmla="*/ 250245 w 476452"/>
                <a:gd name="connsiteY7" fmla="*/ 194124 h 374685"/>
                <a:gd name="connsiteX8" fmla="*/ 337792 w 476452"/>
                <a:gd name="connsiteY8" fmla="*/ 349536 h 374685"/>
                <a:gd name="connsiteX9" fmla="*/ 418562 w 476452"/>
                <a:gd name="connsiteY9" fmla="*/ 351483 h 374685"/>
                <a:gd name="connsiteX10" fmla="*/ 446543 w 476452"/>
                <a:gd name="connsiteY10" fmla="*/ 134471 h 374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6452" h="374685">
                  <a:moveTo>
                    <a:pt x="446543" y="134471"/>
                  </a:moveTo>
                  <a:lnTo>
                    <a:pt x="346132" y="3469"/>
                  </a:lnTo>
                  <a:cubicBezTo>
                    <a:pt x="346132" y="3469"/>
                    <a:pt x="291220" y="10260"/>
                    <a:pt x="170987" y="23004"/>
                  </a:cubicBezTo>
                  <a:cubicBezTo>
                    <a:pt x="50755" y="35748"/>
                    <a:pt x="25142" y="166684"/>
                    <a:pt x="25142" y="166684"/>
                  </a:cubicBezTo>
                  <a:cubicBezTo>
                    <a:pt x="1403" y="246867"/>
                    <a:pt x="-8640" y="307312"/>
                    <a:pt x="25517" y="325218"/>
                  </a:cubicBezTo>
                  <a:cubicBezTo>
                    <a:pt x="57522" y="341996"/>
                    <a:pt x="81692" y="313575"/>
                    <a:pt x="81692" y="313575"/>
                  </a:cubicBezTo>
                  <a:cubicBezTo>
                    <a:pt x="94880" y="297861"/>
                    <a:pt x="108026" y="276791"/>
                    <a:pt x="120322" y="254074"/>
                  </a:cubicBezTo>
                  <a:lnTo>
                    <a:pt x="250245" y="194124"/>
                  </a:lnTo>
                  <a:cubicBezTo>
                    <a:pt x="250245" y="194124"/>
                    <a:pt x="290484" y="299892"/>
                    <a:pt x="337792" y="349536"/>
                  </a:cubicBezTo>
                  <a:cubicBezTo>
                    <a:pt x="385099" y="399179"/>
                    <a:pt x="418562" y="351483"/>
                    <a:pt x="418562" y="351483"/>
                  </a:cubicBezTo>
                  <a:cubicBezTo>
                    <a:pt x="526208" y="265985"/>
                    <a:pt x="446543" y="134471"/>
                    <a:pt x="446543" y="134471"/>
                  </a:cubicBezTo>
                  <a:close/>
                </a:path>
              </a:pathLst>
            </a:custGeom>
            <a:solidFill>
              <a:srgbClr val="BEC8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7" name="手繪多邊形: 圖案 36">
              <a:extLst>
                <a:ext uri="{FF2B5EF4-FFF2-40B4-BE49-F238E27FC236}">
                  <a16:creationId xmlns:a16="http://schemas.microsoft.com/office/drawing/2014/main" id="{5741426C-593C-45D8-A3CE-6E47A0235E39}"/>
                </a:ext>
              </a:extLst>
            </p:cNvPr>
            <p:cNvSpPr/>
            <p:nvPr/>
          </p:nvSpPr>
          <p:spPr>
            <a:xfrm>
              <a:off x="4122430" y="4046129"/>
              <a:ext cx="189656" cy="194282"/>
            </a:xfrm>
            <a:custGeom>
              <a:avLst/>
              <a:gdLst>
                <a:gd name="connsiteX0" fmla="*/ 165806 w 189655"/>
                <a:gd name="connsiteY0" fmla="*/ 141013 h 194281"/>
                <a:gd name="connsiteX1" fmla="*/ 99074 w 189655"/>
                <a:gd name="connsiteY1" fmla="*/ 33816 h 194281"/>
                <a:gd name="connsiteX2" fmla="*/ 28916 w 189655"/>
                <a:gd name="connsiteY2" fmla="*/ 8370 h 194281"/>
                <a:gd name="connsiteX3" fmla="*/ 3469 w 189655"/>
                <a:gd name="connsiteY3" fmla="*/ 20110 h 194281"/>
                <a:gd name="connsiteX4" fmla="*/ 89555 w 189655"/>
                <a:gd name="connsiteY4" fmla="*/ 171784 h 194281"/>
                <a:gd name="connsiteX5" fmla="*/ 170325 w 189655"/>
                <a:gd name="connsiteY5" fmla="*/ 173731 h 194281"/>
                <a:gd name="connsiteX6" fmla="*/ 187570 w 189655"/>
                <a:gd name="connsiteY6" fmla="*/ 158036 h 194281"/>
                <a:gd name="connsiteX7" fmla="*/ 165806 w 189655"/>
                <a:gd name="connsiteY7" fmla="*/ 141013 h 19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655" h="194281">
                  <a:moveTo>
                    <a:pt x="165806" y="141013"/>
                  </a:moveTo>
                  <a:cubicBezTo>
                    <a:pt x="139462" y="113365"/>
                    <a:pt x="115306" y="68315"/>
                    <a:pt x="99074" y="33816"/>
                  </a:cubicBezTo>
                  <a:cubicBezTo>
                    <a:pt x="86687" y="7496"/>
                    <a:pt x="55329" y="-3819"/>
                    <a:pt x="28916" y="8370"/>
                  </a:cubicBezTo>
                  <a:lnTo>
                    <a:pt x="3469" y="20110"/>
                  </a:lnTo>
                  <a:cubicBezTo>
                    <a:pt x="11083" y="39293"/>
                    <a:pt x="47530" y="127682"/>
                    <a:pt x="89555" y="171784"/>
                  </a:cubicBezTo>
                  <a:cubicBezTo>
                    <a:pt x="136862" y="221427"/>
                    <a:pt x="170325" y="173731"/>
                    <a:pt x="170325" y="173731"/>
                  </a:cubicBezTo>
                  <a:cubicBezTo>
                    <a:pt x="176722" y="168652"/>
                    <a:pt x="182435" y="163402"/>
                    <a:pt x="187570" y="158036"/>
                  </a:cubicBezTo>
                  <a:cubicBezTo>
                    <a:pt x="180733" y="154488"/>
                    <a:pt x="173452" y="149039"/>
                    <a:pt x="165806" y="141013"/>
                  </a:cubicBezTo>
                  <a:close/>
                </a:path>
              </a:pathLst>
            </a:custGeom>
            <a:solidFill>
              <a:srgbClr val="A8B7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8" name="手繪多邊形: 圖案 37">
              <a:extLst>
                <a:ext uri="{FF2B5EF4-FFF2-40B4-BE49-F238E27FC236}">
                  <a16:creationId xmlns:a16="http://schemas.microsoft.com/office/drawing/2014/main" id="{7057B2DD-8145-413A-A54B-05DC27143424}"/>
                </a:ext>
              </a:extLst>
            </p:cNvPr>
            <p:cNvSpPr/>
            <p:nvPr/>
          </p:nvSpPr>
          <p:spPr>
            <a:xfrm>
              <a:off x="3874202" y="3888601"/>
              <a:ext cx="175779" cy="309925"/>
            </a:xfrm>
            <a:custGeom>
              <a:avLst/>
              <a:gdLst>
                <a:gd name="connsiteX0" fmla="*/ 166033 w 175778"/>
                <a:gd name="connsiteY0" fmla="*/ 3469 h 309925"/>
                <a:gd name="connsiteX1" fmla="*/ 25142 w 175778"/>
                <a:gd name="connsiteY1" fmla="*/ 146460 h 309925"/>
                <a:gd name="connsiteX2" fmla="*/ 25517 w 175778"/>
                <a:gd name="connsiteY2" fmla="*/ 304994 h 309925"/>
                <a:gd name="connsiteX3" fmla="*/ 71483 w 175778"/>
                <a:gd name="connsiteY3" fmla="*/ 302048 h 309925"/>
                <a:gd name="connsiteX4" fmla="*/ 87275 w 175778"/>
                <a:gd name="connsiteY4" fmla="*/ 160699 h 309925"/>
                <a:gd name="connsiteX5" fmla="*/ 175502 w 175778"/>
                <a:gd name="connsiteY5" fmla="*/ 34758 h 309925"/>
                <a:gd name="connsiteX6" fmla="*/ 166033 w 175778"/>
                <a:gd name="connsiteY6" fmla="*/ 3469 h 3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778" h="309925">
                  <a:moveTo>
                    <a:pt x="166033" y="3469"/>
                  </a:moveTo>
                  <a:cubicBezTo>
                    <a:pt x="50107" y="19266"/>
                    <a:pt x="25142" y="146460"/>
                    <a:pt x="25142" y="146460"/>
                  </a:cubicBezTo>
                  <a:cubicBezTo>
                    <a:pt x="1403" y="226643"/>
                    <a:pt x="-8640" y="287088"/>
                    <a:pt x="25517" y="304994"/>
                  </a:cubicBezTo>
                  <a:cubicBezTo>
                    <a:pt x="44950" y="315180"/>
                    <a:pt x="61482" y="308704"/>
                    <a:pt x="71483" y="302048"/>
                  </a:cubicBezTo>
                  <a:cubicBezTo>
                    <a:pt x="58443" y="274474"/>
                    <a:pt x="68629" y="223683"/>
                    <a:pt x="87275" y="160699"/>
                  </a:cubicBezTo>
                  <a:cubicBezTo>
                    <a:pt x="87275" y="160699"/>
                    <a:pt x="104275" y="73887"/>
                    <a:pt x="175502" y="34758"/>
                  </a:cubicBezTo>
                  <a:cubicBezTo>
                    <a:pt x="172371" y="24230"/>
                    <a:pt x="169123" y="13447"/>
                    <a:pt x="166033" y="3469"/>
                  </a:cubicBezTo>
                  <a:close/>
                </a:path>
              </a:pathLst>
            </a:custGeom>
            <a:solidFill>
              <a:srgbClr val="A8B7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39" name="手繪多邊形: 圖案 38">
              <a:extLst>
                <a:ext uri="{FF2B5EF4-FFF2-40B4-BE49-F238E27FC236}">
                  <a16:creationId xmlns:a16="http://schemas.microsoft.com/office/drawing/2014/main" id="{688E0379-B5F5-413D-AB7F-6FCD3743F0B4}"/>
                </a:ext>
              </a:extLst>
            </p:cNvPr>
            <p:cNvSpPr/>
            <p:nvPr/>
          </p:nvSpPr>
          <p:spPr>
            <a:xfrm>
              <a:off x="3914317" y="3750342"/>
              <a:ext cx="633728" cy="670734"/>
            </a:xfrm>
            <a:custGeom>
              <a:avLst/>
              <a:gdLst>
                <a:gd name="connsiteX0" fmla="*/ 563912 w 633727"/>
                <a:gd name="connsiteY0" fmla="*/ 168812 h 670733"/>
                <a:gd name="connsiteX1" fmla="*/ 361286 w 633727"/>
                <a:gd name="connsiteY1" fmla="*/ 3553 h 670733"/>
                <a:gd name="connsiteX2" fmla="*/ 3479 w 633727"/>
                <a:gd name="connsiteY2" fmla="*/ 117180 h 670733"/>
                <a:gd name="connsiteX3" fmla="*/ 22158 w 633727"/>
                <a:gd name="connsiteY3" fmla="*/ 145452 h 670733"/>
                <a:gd name="connsiteX4" fmla="*/ 61644 w 633727"/>
                <a:gd name="connsiteY4" fmla="*/ 156452 h 670733"/>
                <a:gd name="connsiteX5" fmla="*/ 277574 w 633727"/>
                <a:gd name="connsiteY5" fmla="*/ 142422 h 670733"/>
                <a:gd name="connsiteX6" fmla="*/ 306808 w 633727"/>
                <a:gd name="connsiteY6" fmla="*/ 153330 h 670733"/>
                <a:gd name="connsiteX7" fmla="*/ 366749 w 633727"/>
                <a:gd name="connsiteY7" fmla="*/ 232328 h 670733"/>
                <a:gd name="connsiteX8" fmla="*/ 389332 w 633727"/>
                <a:gd name="connsiteY8" fmla="*/ 426124 h 670733"/>
                <a:gd name="connsiteX9" fmla="*/ 365898 w 633727"/>
                <a:gd name="connsiteY9" fmla="*/ 461382 h 670733"/>
                <a:gd name="connsiteX10" fmla="*/ 315537 w 633727"/>
                <a:gd name="connsiteY10" fmla="*/ 469051 h 670733"/>
                <a:gd name="connsiteX11" fmla="*/ 250448 w 633727"/>
                <a:gd name="connsiteY11" fmla="*/ 378743 h 670733"/>
                <a:gd name="connsiteX12" fmla="*/ 98525 w 633727"/>
                <a:gd name="connsiteY12" fmla="*/ 169867 h 670733"/>
                <a:gd name="connsiteX13" fmla="*/ 90087 w 633727"/>
                <a:gd name="connsiteY13" fmla="*/ 169423 h 670733"/>
                <a:gd name="connsiteX14" fmla="*/ 55292 w 633727"/>
                <a:gd name="connsiteY14" fmla="*/ 185867 h 670733"/>
                <a:gd name="connsiteX15" fmla="*/ 70604 w 633727"/>
                <a:gd name="connsiteY15" fmla="*/ 308417 h 670733"/>
                <a:gd name="connsiteX16" fmla="*/ 84176 w 633727"/>
                <a:gd name="connsiteY16" fmla="*/ 424801 h 670733"/>
                <a:gd name="connsiteX17" fmla="*/ 188870 w 633727"/>
                <a:gd name="connsiteY17" fmla="*/ 647628 h 670733"/>
                <a:gd name="connsiteX18" fmla="*/ 199015 w 633727"/>
                <a:gd name="connsiteY18" fmla="*/ 669291 h 670733"/>
                <a:gd name="connsiteX19" fmla="*/ 614171 w 633727"/>
                <a:gd name="connsiteY19" fmla="*/ 426638 h 670733"/>
                <a:gd name="connsiteX20" fmla="*/ 629510 w 633727"/>
                <a:gd name="connsiteY20" fmla="*/ 349901 h 670733"/>
                <a:gd name="connsiteX21" fmla="*/ 623978 w 633727"/>
                <a:gd name="connsiteY21" fmla="*/ 290881 h 670733"/>
                <a:gd name="connsiteX22" fmla="*/ 563912 w 633727"/>
                <a:gd name="connsiteY22" fmla="*/ 168812 h 670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33727" h="670733">
                  <a:moveTo>
                    <a:pt x="563912" y="168812"/>
                  </a:moveTo>
                  <a:cubicBezTo>
                    <a:pt x="497135" y="110195"/>
                    <a:pt x="434317" y="5315"/>
                    <a:pt x="361286" y="3553"/>
                  </a:cubicBezTo>
                  <a:cubicBezTo>
                    <a:pt x="254833" y="985"/>
                    <a:pt x="4904" y="58160"/>
                    <a:pt x="3479" y="117180"/>
                  </a:cubicBezTo>
                  <a:cubicBezTo>
                    <a:pt x="3216" y="128096"/>
                    <a:pt x="8064" y="138398"/>
                    <a:pt x="22158" y="145452"/>
                  </a:cubicBezTo>
                  <a:lnTo>
                    <a:pt x="61644" y="156452"/>
                  </a:lnTo>
                  <a:cubicBezTo>
                    <a:pt x="125664" y="166948"/>
                    <a:pt x="235470" y="149837"/>
                    <a:pt x="277574" y="142422"/>
                  </a:cubicBezTo>
                  <a:cubicBezTo>
                    <a:pt x="288587" y="140484"/>
                    <a:pt x="299773" y="144638"/>
                    <a:pt x="306808" y="153330"/>
                  </a:cubicBezTo>
                  <a:cubicBezTo>
                    <a:pt x="324576" y="175279"/>
                    <a:pt x="348602" y="210435"/>
                    <a:pt x="366749" y="232328"/>
                  </a:cubicBezTo>
                  <a:cubicBezTo>
                    <a:pt x="413288" y="288490"/>
                    <a:pt x="425760" y="362252"/>
                    <a:pt x="389332" y="426124"/>
                  </a:cubicBezTo>
                  <a:cubicBezTo>
                    <a:pt x="380959" y="440806"/>
                    <a:pt x="373669" y="454008"/>
                    <a:pt x="365898" y="461382"/>
                  </a:cubicBezTo>
                  <a:cubicBezTo>
                    <a:pt x="365898" y="461382"/>
                    <a:pt x="337801" y="492416"/>
                    <a:pt x="315537" y="469051"/>
                  </a:cubicBezTo>
                  <a:lnTo>
                    <a:pt x="250448" y="378743"/>
                  </a:lnTo>
                  <a:cubicBezTo>
                    <a:pt x="246216" y="367696"/>
                    <a:pt x="195402" y="181764"/>
                    <a:pt x="98525" y="169867"/>
                  </a:cubicBezTo>
                  <a:cubicBezTo>
                    <a:pt x="94570" y="169400"/>
                    <a:pt x="89819" y="169418"/>
                    <a:pt x="90087" y="169423"/>
                  </a:cubicBezTo>
                  <a:cubicBezTo>
                    <a:pt x="76811" y="169631"/>
                    <a:pt x="62027" y="174761"/>
                    <a:pt x="55292" y="185867"/>
                  </a:cubicBezTo>
                  <a:cubicBezTo>
                    <a:pt x="48733" y="196275"/>
                    <a:pt x="53794" y="206484"/>
                    <a:pt x="70604" y="308417"/>
                  </a:cubicBezTo>
                  <a:cubicBezTo>
                    <a:pt x="78037" y="352894"/>
                    <a:pt x="84795" y="399124"/>
                    <a:pt x="84176" y="424801"/>
                  </a:cubicBezTo>
                  <a:cubicBezTo>
                    <a:pt x="83144" y="467599"/>
                    <a:pt x="155102" y="591795"/>
                    <a:pt x="188870" y="647628"/>
                  </a:cubicBezTo>
                  <a:cubicBezTo>
                    <a:pt x="193029" y="654502"/>
                    <a:pt x="196419" y="661769"/>
                    <a:pt x="199015" y="669291"/>
                  </a:cubicBezTo>
                  <a:cubicBezTo>
                    <a:pt x="354976" y="618565"/>
                    <a:pt x="496094" y="534977"/>
                    <a:pt x="614171" y="426638"/>
                  </a:cubicBezTo>
                  <a:cubicBezTo>
                    <a:pt x="620670" y="400817"/>
                    <a:pt x="625948" y="375093"/>
                    <a:pt x="629510" y="349901"/>
                  </a:cubicBezTo>
                  <a:cubicBezTo>
                    <a:pt x="632313" y="330066"/>
                    <a:pt x="630347" y="309874"/>
                    <a:pt x="623978" y="290881"/>
                  </a:cubicBezTo>
                  <a:cubicBezTo>
                    <a:pt x="611585" y="253954"/>
                    <a:pt x="587471" y="189494"/>
                    <a:pt x="563912" y="168812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0" name="手繪多邊形: 圖案 39">
              <a:extLst>
                <a:ext uri="{FF2B5EF4-FFF2-40B4-BE49-F238E27FC236}">
                  <a16:creationId xmlns:a16="http://schemas.microsoft.com/office/drawing/2014/main" id="{38476F32-BCC0-4BD3-91A9-D86FFB4E6CAA}"/>
                </a:ext>
              </a:extLst>
            </p:cNvPr>
            <p:cNvSpPr/>
            <p:nvPr/>
          </p:nvSpPr>
          <p:spPr>
            <a:xfrm>
              <a:off x="3963275" y="3916211"/>
              <a:ext cx="222036" cy="504207"/>
            </a:xfrm>
            <a:custGeom>
              <a:avLst/>
              <a:gdLst>
                <a:gd name="connsiteX0" fmla="*/ 87742 w 222036"/>
                <a:gd name="connsiteY0" fmla="*/ 26548 h 504206"/>
                <a:gd name="connsiteX1" fmla="*/ 90629 w 222036"/>
                <a:gd name="connsiteY1" fmla="*/ 20826 h 504206"/>
                <a:gd name="connsiteX2" fmla="*/ 41129 w 222036"/>
                <a:gd name="connsiteY2" fmla="*/ 3558 h 504206"/>
                <a:gd name="connsiteX3" fmla="*/ 3475 w 222036"/>
                <a:gd name="connsiteY3" fmla="*/ 30281 h 504206"/>
                <a:gd name="connsiteX4" fmla="*/ 35212 w 222036"/>
                <a:gd name="connsiteY4" fmla="*/ 258937 h 504206"/>
                <a:gd name="connsiteX5" fmla="*/ 139907 w 222036"/>
                <a:gd name="connsiteY5" fmla="*/ 481764 h 504206"/>
                <a:gd name="connsiteX6" fmla="*/ 150051 w 222036"/>
                <a:gd name="connsiteY6" fmla="*/ 503426 h 504206"/>
                <a:gd name="connsiteX7" fmla="*/ 219988 w 222036"/>
                <a:gd name="connsiteY7" fmla="*/ 478128 h 504206"/>
                <a:gd name="connsiteX8" fmla="*/ 118698 w 222036"/>
                <a:gd name="connsiteY8" fmla="*/ 260949 h 504206"/>
                <a:gd name="connsiteX9" fmla="*/ 87742 w 222036"/>
                <a:gd name="connsiteY9" fmla="*/ 26548 h 504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036" h="504206">
                  <a:moveTo>
                    <a:pt x="87742" y="26548"/>
                  </a:moveTo>
                  <a:cubicBezTo>
                    <a:pt x="88575" y="23893"/>
                    <a:pt x="89792" y="22034"/>
                    <a:pt x="90629" y="20826"/>
                  </a:cubicBezTo>
                  <a:cubicBezTo>
                    <a:pt x="62361" y="1213"/>
                    <a:pt x="40870" y="3554"/>
                    <a:pt x="41129" y="3558"/>
                  </a:cubicBezTo>
                  <a:cubicBezTo>
                    <a:pt x="22788" y="3845"/>
                    <a:pt x="3082" y="14281"/>
                    <a:pt x="3475" y="30281"/>
                  </a:cubicBezTo>
                  <a:cubicBezTo>
                    <a:pt x="4049" y="56560"/>
                    <a:pt x="36577" y="202429"/>
                    <a:pt x="35212" y="258937"/>
                  </a:cubicBezTo>
                  <a:cubicBezTo>
                    <a:pt x="34181" y="301734"/>
                    <a:pt x="106139" y="425931"/>
                    <a:pt x="139907" y="481764"/>
                  </a:cubicBezTo>
                  <a:cubicBezTo>
                    <a:pt x="144066" y="488638"/>
                    <a:pt x="147456" y="495905"/>
                    <a:pt x="150051" y="503426"/>
                  </a:cubicBezTo>
                  <a:cubicBezTo>
                    <a:pt x="173712" y="495729"/>
                    <a:pt x="197040" y="487310"/>
                    <a:pt x="219988" y="478128"/>
                  </a:cubicBezTo>
                  <a:cubicBezTo>
                    <a:pt x="185036" y="419968"/>
                    <a:pt x="117699" y="302359"/>
                    <a:pt x="118698" y="260949"/>
                  </a:cubicBezTo>
                  <a:cubicBezTo>
                    <a:pt x="120164" y="200111"/>
                    <a:pt x="83135" y="42350"/>
                    <a:pt x="87742" y="26548"/>
                  </a:cubicBez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1" name="手繪多邊形: 圖案 40">
              <a:extLst>
                <a:ext uri="{FF2B5EF4-FFF2-40B4-BE49-F238E27FC236}">
                  <a16:creationId xmlns:a16="http://schemas.microsoft.com/office/drawing/2014/main" id="{A873EB68-CC0F-456E-8FBD-2C165631166A}"/>
                </a:ext>
              </a:extLst>
            </p:cNvPr>
            <p:cNvSpPr/>
            <p:nvPr/>
          </p:nvSpPr>
          <p:spPr>
            <a:xfrm>
              <a:off x="3914317" y="3817981"/>
              <a:ext cx="504207" cy="430195"/>
            </a:xfrm>
            <a:custGeom>
              <a:avLst/>
              <a:gdLst>
                <a:gd name="connsiteX0" fmla="*/ 22163 w 504206"/>
                <a:gd name="connsiteY0" fmla="*/ 77817 h 430194"/>
                <a:gd name="connsiteX1" fmla="*/ 61648 w 504206"/>
                <a:gd name="connsiteY1" fmla="*/ 88817 h 430194"/>
                <a:gd name="connsiteX2" fmla="*/ 277573 w 504206"/>
                <a:gd name="connsiteY2" fmla="*/ 74792 h 430194"/>
                <a:gd name="connsiteX3" fmla="*/ 277592 w 504206"/>
                <a:gd name="connsiteY3" fmla="*/ 74792 h 430194"/>
                <a:gd name="connsiteX4" fmla="*/ 306882 w 504206"/>
                <a:gd name="connsiteY4" fmla="*/ 85792 h 430194"/>
                <a:gd name="connsiteX5" fmla="*/ 333698 w 504206"/>
                <a:gd name="connsiteY5" fmla="*/ 121225 h 430194"/>
                <a:gd name="connsiteX6" fmla="*/ 333813 w 504206"/>
                <a:gd name="connsiteY6" fmla="*/ 121383 h 430194"/>
                <a:gd name="connsiteX7" fmla="*/ 366753 w 504206"/>
                <a:gd name="connsiteY7" fmla="*/ 164707 h 430194"/>
                <a:gd name="connsiteX8" fmla="*/ 390599 w 504206"/>
                <a:gd name="connsiteY8" fmla="*/ 356167 h 430194"/>
                <a:gd name="connsiteX9" fmla="*/ 390678 w 504206"/>
                <a:gd name="connsiteY9" fmla="*/ 356162 h 430194"/>
                <a:gd name="connsiteX10" fmla="*/ 365902 w 504206"/>
                <a:gd name="connsiteY10" fmla="*/ 393756 h 430194"/>
                <a:gd name="connsiteX11" fmla="*/ 330584 w 504206"/>
                <a:gd name="connsiteY11" fmla="*/ 409835 h 430194"/>
                <a:gd name="connsiteX12" fmla="*/ 330580 w 504206"/>
                <a:gd name="connsiteY12" fmla="*/ 409835 h 430194"/>
                <a:gd name="connsiteX13" fmla="*/ 449388 w 504206"/>
                <a:gd name="connsiteY13" fmla="*/ 395768 h 430194"/>
                <a:gd name="connsiteX14" fmla="*/ 480093 w 504206"/>
                <a:gd name="connsiteY14" fmla="*/ 348461 h 430194"/>
                <a:gd name="connsiteX15" fmla="*/ 467414 w 504206"/>
                <a:gd name="connsiteY15" fmla="*/ 166280 h 430194"/>
                <a:gd name="connsiteX16" fmla="*/ 345179 w 504206"/>
                <a:gd name="connsiteY16" fmla="*/ 18057 h 430194"/>
                <a:gd name="connsiteX17" fmla="*/ 307826 w 504206"/>
                <a:gd name="connsiteY17" fmla="*/ 4064 h 430194"/>
                <a:gd name="connsiteX18" fmla="*/ 24304 w 504206"/>
                <a:gd name="connsiteY18" fmla="*/ 19528 h 430194"/>
                <a:gd name="connsiteX19" fmla="*/ 24290 w 504206"/>
                <a:gd name="connsiteY19" fmla="*/ 19537 h 430194"/>
                <a:gd name="connsiteX20" fmla="*/ 24073 w 504206"/>
                <a:gd name="connsiteY20" fmla="*/ 19704 h 430194"/>
                <a:gd name="connsiteX21" fmla="*/ 3479 w 504206"/>
                <a:gd name="connsiteY21" fmla="*/ 49545 h 430194"/>
                <a:gd name="connsiteX22" fmla="*/ 10755 w 504206"/>
                <a:gd name="connsiteY22" fmla="*/ 69491 h 430194"/>
                <a:gd name="connsiteX23" fmla="*/ 22163 w 504206"/>
                <a:gd name="connsiteY23" fmla="*/ 77817 h 43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4206" h="430194">
                  <a:moveTo>
                    <a:pt x="22163" y="77817"/>
                  </a:moveTo>
                  <a:lnTo>
                    <a:pt x="61648" y="88817"/>
                  </a:lnTo>
                  <a:cubicBezTo>
                    <a:pt x="120201" y="98420"/>
                    <a:pt x="219136" y="85080"/>
                    <a:pt x="277573" y="74792"/>
                  </a:cubicBezTo>
                  <a:lnTo>
                    <a:pt x="277592" y="74792"/>
                  </a:lnTo>
                  <a:cubicBezTo>
                    <a:pt x="296396" y="71512"/>
                    <a:pt x="307146" y="85982"/>
                    <a:pt x="306882" y="85792"/>
                  </a:cubicBezTo>
                  <a:cubicBezTo>
                    <a:pt x="315116" y="95969"/>
                    <a:pt x="325825" y="110517"/>
                    <a:pt x="333698" y="121225"/>
                  </a:cubicBezTo>
                  <a:cubicBezTo>
                    <a:pt x="333735" y="121281"/>
                    <a:pt x="333772" y="121332"/>
                    <a:pt x="333813" y="121383"/>
                  </a:cubicBezTo>
                  <a:cubicBezTo>
                    <a:pt x="345230" y="136907"/>
                    <a:pt x="356863" y="152773"/>
                    <a:pt x="366753" y="164707"/>
                  </a:cubicBezTo>
                  <a:cubicBezTo>
                    <a:pt x="413751" y="221419"/>
                    <a:pt x="424728" y="293988"/>
                    <a:pt x="390599" y="356167"/>
                  </a:cubicBezTo>
                  <a:lnTo>
                    <a:pt x="390678" y="356162"/>
                  </a:lnTo>
                  <a:cubicBezTo>
                    <a:pt x="382883" y="369767"/>
                    <a:pt x="374261" y="385827"/>
                    <a:pt x="365902" y="393756"/>
                  </a:cubicBezTo>
                  <a:cubicBezTo>
                    <a:pt x="356392" y="403234"/>
                    <a:pt x="343809" y="411958"/>
                    <a:pt x="330584" y="409835"/>
                  </a:cubicBezTo>
                  <a:lnTo>
                    <a:pt x="330580" y="409835"/>
                  </a:lnTo>
                  <a:cubicBezTo>
                    <a:pt x="330580" y="409835"/>
                    <a:pt x="398023" y="461542"/>
                    <a:pt x="449388" y="395768"/>
                  </a:cubicBezTo>
                  <a:cubicBezTo>
                    <a:pt x="459684" y="386003"/>
                    <a:pt x="468561" y="366783"/>
                    <a:pt x="480093" y="348461"/>
                  </a:cubicBezTo>
                  <a:cubicBezTo>
                    <a:pt x="515836" y="291647"/>
                    <a:pt x="510124" y="218065"/>
                    <a:pt x="467414" y="166280"/>
                  </a:cubicBezTo>
                  <a:lnTo>
                    <a:pt x="345179" y="18057"/>
                  </a:lnTo>
                  <a:cubicBezTo>
                    <a:pt x="336191" y="6946"/>
                    <a:pt x="321902" y="1590"/>
                    <a:pt x="307826" y="4064"/>
                  </a:cubicBezTo>
                  <a:cubicBezTo>
                    <a:pt x="90896" y="42250"/>
                    <a:pt x="24605" y="19537"/>
                    <a:pt x="24304" y="19528"/>
                  </a:cubicBezTo>
                  <a:cubicBezTo>
                    <a:pt x="24300" y="19533"/>
                    <a:pt x="24290" y="19537"/>
                    <a:pt x="24290" y="19537"/>
                  </a:cubicBezTo>
                  <a:cubicBezTo>
                    <a:pt x="24212" y="19598"/>
                    <a:pt x="24147" y="19653"/>
                    <a:pt x="24073" y="19704"/>
                  </a:cubicBezTo>
                  <a:cubicBezTo>
                    <a:pt x="14451" y="26980"/>
                    <a:pt x="3766" y="37536"/>
                    <a:pt x="3479" y="49545"/>
                  </a:cubicBezTo>
                  <a:cubicBezTo>
                    <a:pt x="3308" y="56710"/>
                    <a:pt x="5357" y="63602"/>
                    <a:pt x="10755" y="69491"/>
                  </a:cubicBezTo>
                  <a:cubicBezTo>
                    <a:pt x="13586" y="72576"/>
                    <a:pt x="17315" y="75393"/>
                    <a:pt x="22163" y="77817"/>
                  </a:cubicBez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2" name="手繪多邊形: 圖案 41">
              <a:extLst>
                <a:ext uri="{FF2B5EF4-FFF2-40B4-BE49-F238E27FC236}">
                  <a16:creationId xmlns:a16="http://schemas.microsoft.com/office/drawing/2014/main" id="{C6F65532-2889-4DEA-9E24-2E1EC881DE79}"/>
                </a:ext>
              </a:extLst>
            </p:cNvPr>
            <p:cNvSpPr/>
            <p:nvPr/>
          </p:nvSpPr>
          <p:spPr>
            <a:xfrm>
              <a:off x="3900810" y="3649463"/>
              <a:ext cx="166527" cy="416318"/>
            </a:xfrm>
            <a:custGeom>
              <a:avLst/>
              <a:gdLst>
                <a:gd name="connsiteX0" fmla="*/ 25099 w 166527"/>
                <a:gd name="connsiteY0" fmla="*/ 4645 h 416317"/>
                <a:gd name="connsiteX1" fmla="*/ 3469 w 166527"/>
                <a:gd name="connsiteY1" fmla="*/ 27853 h 416317"/>
                <a:gd name="connsiteX2" fmla="*/ 112979 w 166527"/>
                <a:gd name="connsiteY2" fmla="*/ 412863 h 416317"/>
                <a:gd name="connsiteX3" fmla="*/ 165213 w 166527"/>
                <a:gd name="connsiteY3" fmla="*/ 398005 h 416317"/>
                <a:gd name="connsiteX4" fmla="*/ 55703 w 166527"/>
                <a:gd name="connsiteY4" fmla="*/ 12995 h 416317"/>
                <a:gd name="connsiteX5" fmla="*/ 25099 w 166527"/>
                <a:gd name="connsiteY5" fmla="*/ 4645 h 416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527" h="416317">
                  <a:moveTo>
                    <a:pt x="25099" y="4645"/>
                  </a:moveTo>
                  <a:cubicBezTo>
                    <a:pt x="13757" y="7874"/>
                    <a:pt x="5759" y="17070"/>
                    <a:pt x="3469" y="27853"/>
                  </a:cubicBezTo>
                  <a:lnTo>
                    <a:pt x="112979" y="412863"/>
                  </a:lnTo>
                  <a:lnTo>
                    <a:pt x="165213" y="398005"/>
                  </a:lnTo>
                  <a:lnTo>
                    <a:pt x="55703" y="12995"/>
                  </a:lnTo>
                  <a:cubicBezTo>
                    <a:pt x="48085" y="5029"/>
                    <a:pt x="36442" y="1421"/>
                    <a:pt x="25099" y="4645"/>
                  </a:cubicBezTo>
                  <a:close/>
                </a:path>
              </a:pathLst>
            </a:custGeom>
            <a:solidFill>
              <a:srgbClr val="FFBBE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3" name="手繪多邊形: 圖案 42">
              <a:extLst>
                <a:ext uri="{FF2B5EF4-FFF2-40B4-BE49-F238E27FC236}">
                  <a16:creationId xmlns:a16="http://schemas.microsoft.com/office/drawing/2014/main" id="{F3F88D72-8035-4C31-BEFB-EC98F1EFA664}"/>
                </a:ext>
              </a:extLst>
            </p:cNvPr>
            <p:cNvSpPr/>
            <p:nvPr/>
          </p:nvSpPr>
          <p:spPr>
            <a:xfrm>
              <a:off x="3882034" y="3592965"/>
              <a:ext cx="78638" cy="92515"/>
            </a:xfrm>
            <a:custGeom>
              <a:avLst/>
              <a:gdLst>
                <a:gd name="connsiteX0" fmla="*/ 44560 w 78637"/>
                <a:gd name="connsiteY0" fmla="*/ 63549 h 92515"/>
                <a:gd name="connsiteX1" fmla="*/ 76214 w 78637"/>
                <a:gd name="connsiteY1" fmla="*/ 75585 h 92515"/>
                <a:gd name="connsiteX2" fmla="*/ 55703 w 78637"/>
                <a:gd name="connsiteY2" fmla="*/ 3469 h 92515"/>
                <a:gd name="connsiteX3" fmla="*/ 3469 w 78637"/>
                <a:gd name="connsiteY3" fmla="*/ 18327 h 92515"/>
                <a:gd name="connsiteX4" fmla="*/ 23980 w 78637"/>
                <a:gd name="connsiteY4" fmla="*/ 90443 h 92515"/>
                <a:gd name="connsiteX5" fmla="*/ 44560 w 78637"/>
                <a:gd name="connsiteY5" fmla="*/ 63549 h 9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637" h="92515">
                  <a:moveTo>
                    <a:pt x="44560" y="63549"/>
                  </a:moveTo>
                  <a:cubicBezTo>
                    <a:pt x="56906" y="60038"/>
                    <a:pt x="69655" y="65283"/>
                    <a:pt x="76214" y="75585"/>
                  </a:cubicBezTo>
                  <a:lnTo>
                    <a:pt x="55703" y="3469"/>
                  </a:lnTo>
                  <a:lnTo>
                    <a:pt x="3469" y="18327"/>
                  </a:lnTo>
                  <a:lnTo>
                    <a:pt x="23980" y="90443"/>
                  </a:lnTo>
                  <a:cubicBezTo>
                    <a:pt x="24133" y="78235"/>
                    <a:pt x="32214" y="67060"/>
                    <a:pt x="44560" y="63549"/>
                  </a:cubicBezTo>
                  <a:close/>
                </a:path>
              </a:pathLst>
            </a:custGeom>
            <a:solidFill>
              <a:srgbClr val="FC90C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4" name="手繪多邊形: 圖案 43">
              <a:extLst>
                <a:ext uri="{FF2B5EF4-FFF2-40B4-BE49-F238E27FC236}">
                  <a16:creationId xmlns:a16="http://schemas.microsoft.com/office/drawing/2014/main" id="{C2BB16E3-E77D-4D18-AEAA-E823756F8D19}"/>
                </a:ext>
              </a:extLst>
            </p:cNvPr>
            <p:cNvSpPr/>
            <p:nvPr/>
          </p:nvSpPr>
          <p:spPr>
            <a:xfrm>
              <a:off x="3829390" y="3449314"/>
              <a:ext cx="115644" cy="166527"/>
            </a:xfrm>
            <a:custGeom>
              <a:avLst/>
              <a:gdLst>
                <a:gd name="connsiteX0" fmla="*/ 95081 w 115643"/>
                <a:gd name="connsiteY0" fmla="*/ 158295 h 166527"/>
                <a:gd name="connsiteX1" fmla="*/ 109532 w 115643"/>
                <a:gd name="connsiteY1" fmla="*/ 143743 h 166527"/>
                <a:gd name="connsiteX2" fmla="*/ 106215 w 115643"/>
                <a:gd name="connsiteY2" fmla="*/ 52856 h 166527"/>
                <a:gd name="connsiteX3" fmla="*/ 40108 w 115643"/>
                <a:gd name="connsiteY3" fmla="*/ 6483 h 166527"/>
                <a:gd name="connsiteX4" fmla="*/ 8302 w 115643"/>
                <a:gd name="connsiteY4" fmla="*/ 80703 h 166527"/>
                <a:gd name="connsiteX5" fmla="*/ 53315 w 115643"/>
                <a:gd name="connsiteY5" fmla="*/ 159734 h 166527"/>
                <a:gd name="connsiteX6" fmla="*/ 73261 w 115643"/>
                <a:gd name="connsiteY6" fmla="*/ 164503 h 166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43" h="166527">
                  <a:moveTo>
                    <a:pt x="95081" y="158295"/>
                  </a:moveTo>
                  <a:cubicBezTo>
                    <a:pt x="102107" y="156297"/>
                    <a:pt x="107649" y="150802"/>
                    <a:pt x="109532" y="143743"/>
                  </a:cubicBezTo>
                  <a:cubicBezTo>
                    <a:pt x="116123" y="119009"/>
                    <a:pt x="114911" y="83423"/>
                    <a:pt x="106215" y="52856"/>
                  </a:cubicBezTo>
                  <a:cubicBezTo>
                    <a:pt x="92032" y="3000"/>
                    <a:pt x="67146" y="-1205"/>
                    <a:pt x="40108" y="6483"/>
                  </a:cubicBezTo>
                  <a:cubicBezTo>
                    <a:pt x="13071" y="14176"/>
                    <a:pt x="-5876" y="30847"/>
                    <a:pt x="8302" y="80703"/>
                  </a:cubicBezTo>
                  <a:cubicBezTo>
                    <a:pt x="16998" y="111275"/>
                    <a:pt x="34692" y="142175"/>
                    <a:pt x="53315" y="159734"/>
                  </a:cubicBezTo>
                  <a:cubicBezTo>
                    <a:pt x="58630" y="164748"/>
                    <a:pt x="66239" y="166502"/>
                    <a:pt x="73261" y="164503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5" name="手繪多邊形: 圖案 44">
              <a:extLst>
                <a:ext uri="{FF2B5EF4-FFF2-40B4-BE49-F238E27FC236}">
                  <a16:creationId xmlns:a16="http://schemas.microsoft.com/office/drawing/2014/main" id="{25119C53-9F55-48FA-9347-B8BD52373405}"/>
                </a:ext>
              </a:extLst>
            </p:cNvPr>
            <p:cNvSpPr/>
            <p:nvPr/>
          </p:nvSpPr>
          <p:spPr>
            <a:xfrm>
              <a:off x="3829395" y="3449318"/>
              <a:ext cx="111018" cy="166527"/>
            </a:xfrm>
            <a:custGeom>
              <a:avLst/>
              <a:gdLst>
                <a:gd name="connsiteX0" fmla="*/ 68427 w 111018"/>
                <a:gd name="connsiteY0" fmla="*/ 115059 h 166527"/>
                <a:gd name="connsiteX1" fmla="*/ 58597 w 111018"/>
                <a:gd name="connsiteY1" fmla="*/ 77475 h 166527"/>
                <a:gd name="connsiteX2" fmla="*/ 96612 w 111018"/>
                <a:gd name="connsiteY2" fmla="*/ 28405 h 166527"/>
                <a:gd name="connsiteX3" fmla="*/ 40108 w 111018"/>
                <a:gd name="connsiteY3" fmla="*/ 6479 h 166527"/>
                <a:gd name="connsiteX4" fmla="*/ 8302 w 111018"/>
                <a:gd name="connsiteY4" fmla="*/ 80699 h 166527"/>
                <a:gd name="connsiteX5" fmla="*/ 53315 w 111018"/>
                <a:gd name="connsiteY5" fmla="*/ 159730 h 166527"/>
                <a:gd name="connsiteX6" fmla="*/ 73261 w 111018"/>
                <a:gd name="connsiteY6" fmla="*/ 164499 h 166527"/>
                <a:gd name="connsiteX7" fmla="*/ 95076 w 111018"/>
                <a:gd name="connsiteY7" fmla="*/ 158296 h 166527"/>
                <a:gd name="connsiteX8" fmla="*/ 109527 w 111018"/>
                <a:gd name="connsiteY8" fmla="*/ 143744 h 166527"/>
                <a:gd name="connsiteX9" fmla="*/ 111923 w 111018"/>
                <a:gd name="connsiteY9" fmla="*/ 131763 h 166527"/>
                <a:gd name="connsiteX10" fmla="*/ 68427 w 111018"/>
                <a:gd name="connsiteY10" fmla="*/ 115059 h 166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018" h="166527">
                  <a:moveTo>
                    <a:pt x="68427" y="115059"/>
                  </a:moveTo>
                  <a:cubicBezTo>
                    <a:pt x="68427" y="115059"/>
                    <a:pt x="68427" y="115059"/>
                    <a:pt x="58597" y="77475"/>
                  </a:cubicBezTo>
                  <a:cubicBezTo>
                    <a:pt x="51460" y="50188"/>
                    <a:pt x="80278" y="34793"/>
                    <a:pt x="96612" y="28405"/>
                  </a:cubicBezTo>
                  <a:cubicBezTo>
                    <a:pt x="82105" y="1821"/>
                    <a:pt x="61803" y="308"/>
                    <a:pt x="40108" y="6479"/>
                  </a:cubicBezTo>
                  <a:cubicBezTo>
                    <a:pt x="13071" y="14172"/>
                    <a:pt x="-5876" y="30843"/>
                    <a:pt x="8302" y="80699"/>
                  </a:cubicBezTo>
                  <a:cubicBezTo>
                    <a:pt x="16998" y="111271"/>
                    <a:pt x="34692" y="142171"/>
                    <a:pt x="53315" y="159730"/>
                  </a:cubicBezTo>
                  <a:cubicBezTo>
                    <a:pt x="58630" y="164744"/>
                    <a:pt x="66239" y="166498"/>
                    <a:pt x="73261" y="164499"/>
                  </a:cubicBezTo>
                  <a:lnTo>
                    <a:pt x="95076" y="158296"/>
                  </a:lnTo>
                  <a:cubicBezTo>
                    <a:pt x="102103" y="156298"/>
                    <a:pt x="107644" y="150802"/>
                    <a:pt x="109527" y="143744"/>
                  </a:cubicBezTo>
                  <a:cubicBezTo>
                    <a:pt x="110526" y="140001"/>
                    <a:pt x="111285" y="135944"/>
                    <a:pt x="111923" y="131763"/>
                  </a:cubicBezTo>
                  <a:cubicBezTo>
                    <a:pt x="75565" y="138220"/>
                    <a:pt x="68427" y="115059"/>
                    <a:pt x="68427" y="115059"/>
                  </a:cubicBez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6" name="手繪多邊形: 圖案 45">
              <a:extLst>
                <a:ext uri="{FF2B5EF4-FFF2-40B4-BE49-F238E27FC236}">
                  <a16:creationId xmlns:a16="http://schemas.microsoft.com/office/drawing/2014/main" id="{295188C5-A25E-46B8-842D-08BF9955440B}"/>
                </a:ext>
              </a:extLst>
            </p:cNvPr>
            <p:cNvSpPr/>
            <p:nvPr/>
          </p:nvSpPr>
          <p:spPr>
            <a:xfrm>
              <a:off x="3963366" y="3916303"/>
              <a:ext cx="249791" cy="282171"/>
            </a:xfrm>
            <a:custGeom>
              <a:avLst/>
              <a:gdLst>
                <a:gd name="connsiteX0" fmla="*/ 201399 w 249790"/>
                <a:gd name="connsiteY0" fmla="*/ 212791 h 282170"/>
                <a:gd name="connsiteX1" fmla="*/ 49476 w 249790"/>
                <a:gd name="connsiteY1" fmla="*/ 3915 h 282170"/>
                <a:gd name="connsiteX2" fmla="*/ 41038 w 249790"/>
                <a:gd name="connsiteY2" fmla="*/ 3471 h 282170"/>
                <a:gd name="connsiteX3" fmla="*/ 6243 w 249790"/>
                <a:gd name="connsiteY3" fmla="*/ 19915 h 282170"/>
                <a:gd name="connsiteX4" fmla="*/ 21555 w 249790"/>
                <a:gd name="connsiteY4" fmla="*/ 142465 h 282170"/>
                <a:gd name="connsiteX5" fmla="*/ 37079 w 249790"/>
                <a:gd name="connsiteY5" fmla="*/ 274697 h 282170"/>
                <a:gd name="connsiteX6" fmla="*/ 249720 w 249790"/>
                <a:gd name="connsiteY6" fmla="*/ 279822 h 28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790" h="282170">
                  <a:moveTo>
                    <a:pt x="201399" y="212791"/>
                  </a:moveTo>
                  <a:cubicBezTo>
                    <a:pt x="197167" y="201744"/>
                    <a:pt x="146353" y="15812"/>
                    <a:pt x="49476" y="3915"/>
                  </a:cubicBezTo>
                  <a:cubicBezTo>
                    <a:pt x="45521" y="3448"/>
                    <a:pt x="40770" y="3466"/>
                    <a:pt x="41038" y="3471"/>
                  </a:cubicBezTo>
                  <a:cubicBezTo>
                    <a:pt x="27762" y="3679"/>
                    <a:pt x="12978" y="8809"/>
                    <a:pt x="6243" y="19915"/>
                  </a:cubicBezTo>
                  <a:cubicBezTo>
                    <a:pt x="-316" y="30323"/>
                    <a:pt x="4745" y="40532"/>
                    <a:pt x="21555" y="142465"/>
                  </a:cubicBezTo>
                  <a:cubicBezTo>
                    <a:pt x="42019" y="264909"/>
                    <a:pt x="31458" y="249436"/>
                    <a:pt x="37079" y="274697"/>
                  </a:cubicBezTo>
                  <a:lnTo>
                    <a:pt x="249720" y="279822"/>
                  </a:ln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7" name="手繪多邊形: 圖案 46">
              <a:extLst>
                <a:ext uri="{FF2B5EF4-FFF2-40B4-BE49-F238E27FC236}">
                  <a16:creationId xmlns:a16="http://schemas.microsoft.com/office/drawing/2014/main" id="{837A3043-5E8B-42BC-8A2A-CA4024D46875}"/>
                </a:ext>
              </a:extLst>
            </p:cNvPr>
            <p:cNvSpPr/>
            <p:nvPr/>
          </p:nvSpPr>
          <p:spPr>
            <a:xfrm>
              <a:off x="3963418" y="3916256"/>
              <a:ext cx="120270" cy="277545"/>
            </a:xfrm>
            <a:custGeom>
              <a:avLst/>
              <a:gdLst>
                <a:gd name="connsiteX0" fmla="*/ 120507 w 120269"/>
                <a:gd name="connsiteY0" fmla="*/ 276757 h 277545"/>
                <a:gd name="connsiteX1" fmla="*/ 118551 w 120269"/>
                <a:gd name="connsiteY1" fmla="*/ 260909 h 277545"/>
                <a:gd name="connsiteX2" fmla="*/ 87600 w 120269"/>
                <a:gd name="connsiteY2" fmla="*/ 26504 h 277545"/>
                <a:gd name="connsiteX3" fmla="*/ 90486 w 120269"/>
                <a:gd name="connsiteY3" fmla="*/ 20782 h 277545"/>
                <a:gd name="connsiteX4" fmla="*/ 10544 w 120269"/>
                <a:gd name="connsiteY4" fmla="*/ 14565 h 277545"/>
                <a:gd name="connsiteX5" fmla="*/ 21118 w 120269"/>
                <a:gd name="connsiteY5" fmla="*/ 140232 h 277545"/>
                <a:gd name="connsiteX6" fmla="*/ 37022 w 120269"/>
                <a:gd name="connsiteY6" fmla="*/ 274726 h 277545"/>
                <a:gd name="connsiteX7" fmla="*/ 37026 w 120269"/>
                <a:gd name="connsiteY7" fmla="*/ 274740 h 27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269" h="277545">
                  <a:moveTo>
                    <a:pt x="120507" y="276757"/>
                  </a:moveTo>
                  <a:cubicBezTo>
                    <a:pt x="119166" y="270720"/>
                    <a:pt x="118444" y="265354"/>
                    <a:pt x="118551" y="260909"/>
                  </a:cubicBezTo>
                  <a:cubicBezTo>
                    <a:pt x="120017" y="200062"/>
                    <a:pt x="82988" y="42305"/>
                    <a:pt x="87600" y="26504"/>
                  </a:cubicBezTo>
                  <a:cubicBezTo>
                    <a:pt x="88428" y="23848"/>
                    <a:pt x="89649" y="21989"/>
                    <a:pt x="90486" y="20782"/>
                  </a:cubicBezTo>
                  <a:cubicBezTo>
                    <a:pt x="64707" y="2894"/>
                    <a:pt x="30694" y="-4239"/>
                    <a:pt x="10544" y="14565"/>
                  </a:cubicBezTo>
                  <a:cubicBezTo>
                    <a:pt x="-2149" y="26832"/>
                    <a:pt x="2754" y="29201"/>
                    <a:pt x="21118" y="140232"/>
                  </a:cubicBezTo>
                  <a:cubicBezTo>
                    <a:pt x="42804" y="268167"/>
                    <a:pt x="30805" y="246782"/>
                    <a:pt x="37022" y="274726"/>
                  </a:cubicBezTo>
                  <a:lnTo>
                    <a:pt x="37026" y="274740"/>
                  </a:ln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48" name="手繪多邊形: 圖案 47">
              <a:extLst>
                <a:ext uri="{FF2B5EF4-FFF2-40B4-BE49-F238E27FC236}">
                  <a16:creationId xmlns:a16="http://schemas.microsoft.com/office/drawing/2014/main" id="{BD45F9CA-0C1F-491D-896A-516C0E4C2046}"/>
                </a:ext>
              </a:extLst>
            </p:cNvPr>
            <p:cNvSpPr/>
            <p:nvPr/>
          </p:nvSpPr>
          <p:spPr>
            <a:xfrm>
              <a:off x="3588731" y="3396298"/>
              <a:ext cx="360809" cy="111018"/>
            </a:xfrm>
            <a:custGeom>
              <a:avLst/>
              <a:gdLst>
                <a:gd name="connsiteX0" fmla="*/ 352980 w 360808"/>
                <a:gd name="connsiteY0" fmla="*/ 28770 h 111018"/>
                <a:gd name="connsiteX1" fmla="*/ 334593 w 360808"/>
                <a:gd name="connsiteY1" fmla="*/ 16174 h 111018"/>
                <a:gd name="connsiteX2" fmla="*/ 277793 w 360808"/>
                <a:gd name="connsiteY2" fmla="*/ 4217 h 111018"/>
                <a:gd name="connsiteX3" fmla="*/ 246782 w 360808"/>
                <a:gd name="connsiteY3" fmla="*/ 17742 h 111018"/>
                <a:gd name="connsiteX4" fmla="*/ 246158 w 360808"/>
                <a:gd name="connsiteY4" fmla="*/ 18806 h 111018"/>
                <a:gd name="connsiteX5" fmla="*/ 180588 w 360808"/>
                <a:gd name="connsiteY5" fmla="*/ 51436 h 111018"/>
                <a:gd name="connsiteX6" fmla="*/ 115036 w 360808"/>
                <a:gd name="connsiteY6" fmla="*/ 18802 h 111018"/>
                <a:gd name="connsiteX7" fmla="*/ 114426 w 360808"/>
                <a:gd name="connsiteY7" fmla="*/ 17752 h 111018"/>
                <a:gd name="connsiteX8" fmla="*/ 83396 w 360808"/>
                <a:gd name="connsiteY8" fmla="*/ 4221 h 111018"/>
                <a:gd name="connsiteX9" fmla="*/ 26592 w 360808"/>
                <a:gd name="connsiteY9" fmla="*/ 16174 h 111018"/>
                <a:gd name="connsiteX10" fmla="*/ 4097 w 360808"/>
                <a:gd name="connsiteY10" fmla="*/ 50668 h 111018"/>
                <a:gd name="connsiteX11" fmla="*/ 38605 w 360808"/>
                <a:gd name="connsiteY11" fmla="*/ 73168 h 111018"/>
                <a:gd name="connsiteX12" fmla="*/ 70259 w 360808"/>
                <a:gd name="connsiteY12" fmla="*/ 66507 h 111018"/>
                <a:gd name="connsiteX13" fmla="*/ 82115 w 360808"/>
                <a:gd name="connsiteY13" fmla="*/ 69990 h 111018"/>
                <a:gd name="connsiteX14" fmla="*/ 180597 w 360808"/>
                <a:gd name="connsiteY14" fmla="*/ 109545 h 111018"/>
                <a:gd name="connsiteX15" fmla="*/ 279079 w 360808"/>
                <a:gd name="connsiteY15" fmla="*/ 69995 h 111018"/>
                <a:gd name="connsiteX16" fmla="*/ 290935 w 360808"/>
                <a:gd name="connsiteY16" fmla="*/ 66507 h 111018"/>
                <a:gd name="connsiteX17" fmla="*/ 322603 w 360808"/>
                <a:gd name="connsiteY17" fmla="*/ 73173 h 111018"/>
                <a:gd name="connsiteX18" fmla="*/ 357097 w 360808"/>
                <a:gd name="connsiteY18" fmla="*/ 50673 h 111018"/>
                <a:gd name="connsiteX19" fmla="*/ 352980 w 360808"/>
                <a:gd name="connsiteY19" fmla="*/ 28770 h 111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0808" h="111018">
                  <a:moveTo>
                    <a:pt x="352980" y="28770"/>
                  </a:moveTo>
                  <a:cubicBezTo>
                    <a:pt x="348725" y="22252"/>
                    <a:pt x="342198" y="17775"/>
                    <a:pt x="334593" y="16174"/>
                  </a:cubicBezTo>
                  <a:lnTo>
                    <a:pt x="277793" y="4217"/>
                  </a:lnTo>
                  <a:cubicBezTo>
                    <a:pt x="264481" y="1418"/>
                    <a:pt x="252588" y="6599"/>
                    <a:pt x="246782" y="17742"/>
                  </a:cubicBezTo>
                  <a:cubicBezTo>
                    <a:pt x="246593" y="18103"/>
                    <a:pt x="246385" y="18459"/>
                    <a:pt x="246158" y="18806"/>
                  </a:cubicBezTo>
                  <a:cubicBezTo>
                    <a:pt x="232947" y="39238"/>
                    <a:pt x="208435" y="51436"/>
                    <a:pt x="180588" y="51436"/>
                  </a:cubicBezTo>
                  <a:cubicBezTo>
                    <a:pt x="152755" y="51436"/>
                    <a:pt x="128248" y="39238"/>
                    <a:pt x="115036" y="18802"/>
                  </a:cubicBezTo>
                  <a:cubicBezTo>
                    <a:pt x="114819" y="18469"/>
                    <a:pt x="114620" y="18122"/>
                    <a:pt x="114426" y="17752"/>
                  </a:cubicBezTo>
                  <a:cubicBezTo>
                    <a:pt x="108607" y="6594"/>
                    <a:pt x="96723" y="1418"/>
                    <a:pt x="83396" y="4221"/>
                  </a:cubicBezTo>
                  <a:lnTo>
                    <a:pt x="26592" y="16174"/>
                  </a:lnTo>
                  <a:cubicBezTo>
                    <a:pt x="10883" y="19482"/>
                    <a:pt x="790" y="34959"/>
                    <a:pt x="4097" y="50668"/>
                  </a:cubicBezTo>
                  <a:cubicBezTo>
                    <a:pt x="7391" y="66359"/>
                    <a:pt x="22864" y="76462"/>
                    <a:pt x="38605" y="73168"/>
                  </a:cubicBezTo>
                  <a:lnTo>
                    <a:pt x="70259" y="66507"/>
                  </a:lnTo>
                  <a:cubicBezTo>
                    <a:pt x="74598" y="65605"/>
                    <a:pt x="79020" y="66937"/>
                    <a:pt x="82115" y="69990"/>
                  </a:cubicBezTo>
                  <a:cubicBezTo>
                    <a:pt x="108810" y="96362"/>
                    <a:pt x="144697" y="109545"/>
                    <a:pt x="180597" y="109545"/>
                  </a:cubicBezTo>
                  <a:cubicBezTo>
                    <a:pt x="216488" y="109540"/>
                    <a:pt x="252389" y="96362"/>
                    <a:pt x="279079" y="69995"/>
                  </a:cubicBezTo>
                  <a:cubicBezTo>
                    <a:pt x="282206" y="66910"/>
                    <a:pt x="286633" y="65600"/>
                    <a:pt x="290935" y="66507"/>
                  </a:cubicBezTo>
                  <a:lnTo>
                    <a:pt x="322603" y="73173"/>
                  </a:lnTo>
                  <a:cubicBezTo>
                    <a:pt x="338303" y="76457"/>
                    <a:pt x="353790" y="66382"/>
                    <a:pt x="357097" y="50673"/>
                  </a:cubicBezTo>
                  <a:cubicBezTo>
                    <a:pt x="358698" y="43068"/>
                    <a:pt x="357236" y="35292"/>
                    <a:pt x="352980" y="28770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1" name="手繪多邊形: 圖案 50">
              <a:extLst>
                <a:ext uri="{FF2B5EF4-FFF2-40B4-BE49-F238E27FC236}">
                  <a16:creationId xmlns:a16="http://schemas.microsoft.com/office/drawing/2014/main" id="{CDF4C4F9-3716-4FEC-95E8-E559F8DAD0BE}"/>
                </a:ext>
              </a:extLst>
            </p:cNvPr>
            <p:cNvSpPr/>
            <p:nvPr/>
          </p:nvSpPr>
          <p:spPr>
            <a:xfrm>
              <a:off x="3316464" y="2975078"/>
              <a:ext cx="254416" cy="111018"/>
            </a:xfrm>
            <a:custGeom>
              <a:avLst/>
              <a:gdLst>
                <a:gd name="connsiteX0" fmla="*/ 235158 w 254416"/>
                <a:gd name="connsiteY0" fmla="*/ 73292 h 111018"/>
                <a:gd name="connsiteX1" fmla="*/ 255192 w 254416"/>
                <a:gd name="connsiteY1" fmla="*/ 17885 h 111018"/>
                <a:gd name="connsiteX2" fmla="*/ 81935 w 254416"/>
                <a:gd name="connsiteY2" fmla="*/ 7357 h 111018"/>
                <a:gd name="connsiteX3" fmla="*/ 3505 w 254416"/>
                <a:gd name="connsiteY3" fmla="*/ 104345 h 111018"/>
                <a:gd name="connsiteX4" fmla="*/ 8515 w 254416"/>
                <a:gd name="connsiteY4" fmla="*/ 106524 h 111018"/>
                <a:gd name="connsiteX5" fmla="*/ 80778 w 254416"/>
                <a:gd name="connsiteY5" fmla="*/ 60474 h 111018"/>
                <a:gd name="connsiteX6" fmla="*/ 235158 w 254416"/>
                <a:gd name="connsiteY6" fmla="*/ 73292 h 111018"/>
                <a:gd name="connsiteX7" fmla="*/ 235158 w 254416"/>
                <a:gd name="connsiteY7" fmla="*/ 73292 h 111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416" h="111018">
                  <a:moveTo>
                    <a:pt x="235158" y="73292"/>
                  </a:moveTo>
                  <a:cubicBezTo>
                    <a:pt x="214532" y="27465"/>
                    <a:pt x="255044" y="17917"/>
                    <a:pt x="255192" y="17885"/>
                  </a:cubicBezTo>
                  <a:cubicBezTo>
                    <a:pt x="196954" y="7348"/>
                    <a:pt x="123488" y="-2089"/>
                    <a:pt x="81935" y="7357"/>
                  </a:cubicBezTo>
                  <a:cubicBezTo>
                    <a:pt x="22545" y="20855"/>
                    <a:pt x="7330" y="79227"/>
                    <a:pt x="3505" y="104345"/>
                  </a:cubicBezTo>
                  <a:cubicBezTo>
                    <a:pt x="3070" y="107204"/>
                    <a:pt x="6724" y="108799"/>
                    <a:pt x="8515" y="106524"/>
                  </a:cubicBezTo>
                  <a:cubicBezTo>
                    <a:pt x="17937" y="94548"/>
                    <a:pt x="39262" y="73792"/>
                    <a:pt x="80778" y="60474"/>
                  </a:cubicBezTo>
                  <a:cubicBezTo>
                    <a:pt x="110027" y="51098"/>
                    <a:pt x="175134" y="60706"/>
                    <a:pt x="235158" y="73292"/>
                  </a:cubicBezTo>
                  <a:cubicBezTo>
                    <a:pt x="235158" y="73297"/>
                    <a:pt x="235158" y="73297"/>
                    <a:pt x="235158" y="73292"/>
                  </a:cubicBezTo>
                  <a:close/>
                </a:path>
              </a:pathLst>
            </a:custGeom>
            <a:solidFill>
              <a:srgbClr val="2A428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grpSp>
        <p:nvGrpSpPr>
          <p:cNvPr id="52" name="圖形 6">
            <a:extLst>
              <a:ext uri="{FF2B5EF4-FFF2-40B4-BE49-F238E27FC236}">
                <a16:creationId xmlns:a16="http://schemas.microsoft.com/office/drawing/2014/main" id="{B29757EB-1DCA-4D41-8E31-3FF81FA71AE7}"/>
              </a:ext>
            </a:extLst>
          </p:cNvPr>
          <p:cNvGrpSpPr/>
          <p:nvPr/>
        </p:nvGrpSpPr>
        <p:grpSpPr>
          <a:xfrm>
            <a:off x="6172851" y="2199797"/>
            <a:ext cx="2621757" cy="2628969"/>
            <a:chOff x="5368534" y="2158380"/>
            <a:chExt cx="2174111" cy="2180092"/>
          </a:xfrm>
        </p:grpSpPr>
        <p:sp>
          <p:nvSpPr>
            <p:cNvPr id="53" name="手繪多邊形: 圖案 52">
              <a:extLst>
                <a:ext uri="{FF2B5EF4-FFF2-40B4-BE49-F238E27FC236}">
                  <a16:creationId xmlns:a16="http://schemas.microsoft.com/office/drawing/2014/main" id="{92E4194D-658E-4A2A-9D1C-BC7F916844EC}"/>
                </a:ext>
              </a:extLst>
            </p:cNvPr>
            <p:cNvSpPr/>
            <p:nvPr/>
          </p:nvSpPr>
          <p:spPr>
            <a:xfrm>
              <a:off x="5457560" y="2251768"/>
              <a:ext cx="2085085" cy="1677411"/>
            </a:xfrm>
            <a:custGeom>
              <a:avLst/>
              <a:gdLst>
                <a:gd name="connsiteX0" fmla="*/ 217282 w 2085085"/>
                <a:gd name="connsiteY0" fmla="*/ 1675772 h 1677410"/>
                <a:gd name="connsiteX1" fmla="*/ 1983014 w 2085085"/>
                <a:gd name="connsiteY1" fmla="*/ 1491320 h 1677410"/>
                <a:gd name="connsiteX2" fmla="*/ 2084041 w 2085085"/>
                <a:gd name="connsiteY2" fmla="*/ 1043613 h 1677410"/>
                <a:gd name="connsiteX3" fmla="*/ 1043613 w 2085085"/>
                <a:gd name="connsiteY3" fmla="*/ 3185 h 1677410"/>
                <a:gd name="connsiteX4" fmla="*/ 3185 w 2085085"/>
                <a:gd name="connsiteY4" fmla="*/ 1043613 h 1677410"/>
                <a:gd name="connsiteX5" fmla="*/ 217282 w 2085085"/>
                <a:gd name="connsiteY5" fmla="*/ 1675772 h 167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85085" h="1677410">
                  <a:moveTo>
                    <a:pt x="217282" y="1675772"/>
                  </a:moveTo>
                  <a:lnTo>
                    <a:pt x="1983014" y="1491320"/>
                  </a:lnTo>
                  <a:cubicBezTo>
                    <a:pt x="2047762" y="1355709"/>
                    <a:pt x="2084041" y="1203905"/>
                    <a:pt x="2084041" y="1043613"/>
                  </a:cubicBezTo>
                  <a:cubicBezTo>
                    <a:pt x="2084041" y="469000"/>
                    <a:pt x="1618226" y="3185"/>
                    <a:pt x="1043613" y="3185"/>
                  </a:cubicBezTo>
                  <a:cubicBezTo>
                    <a:pt x="469000" y="3185"/>
                    <a:pt x="3185" y="469000"/>
                    <a:pt x="3185" y="1043613"/>
                  </a:cubicBezTo>
                  <a:cubicBezTo>
                    <a:pt x="3185" y="1281419"/>
                    <a:pt x="83021" y="1500540"/>
                    <a:pt x="217282" y="1675772"/>
                  </a:cubicBezTo>
                  <a:close/>
                </a:path>
              </a:pathLst>
            </a:custGeom>
            <a:solidFill>
              <a:srgbClr val="FDE5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54" name="手繪多邊形: 圖案 53">
              <a:extLst>
                <a:ext uri="{FF2B5EF4-FFF2-40B4-BE49-F238E27FC236}">
                  <a16:creationId xmlns:a16="http://schemas.microsoft.com/office/drawing/2014/main" id="{21E39805-11DA-479A-9F96-A839CBAE766A}"/>
                </a:ext>
              </a:extLst>
            </p:cNvPr>
            <p:cNvSpPr/>
            <p:nvPr/>
          </p:nvSpPr>
          <p:spPr>
            <a:xfrm>
              <a:off x="6447593" y="3270657"/>
              <a:ext cx="407675" cy="301509"/>
            </a:xfrm>
            <a:custGeom>
              <a:avLst/>
              <a:gdLst>
                <a:gd name="connsiteX0" fmla="*/ 359361 w 407674"/>
                <a:gd name="connsiteY0" fmla="*/ 3185 h 301509"/>
                <a:gd name="connsiteX1" fmla="*/ 291190 w 407674"/>
                <a:gd name="connsiteY1" fmla="*/ 68349 h 301509"/>
                <a:gd name="connsiteX2" fmla="*/ 138244 w 407674"/>
                <a:gd name="connsiteY2" fmla="*/ 120642 h 301509"/>
                <a:gd name="connsiteX3" fmla="*/ 62200 w 407674"/>
                <a:gd name="connsiteY3" fmla="*/ 108756 h 301509"/>
                <a:gd name="connsiteX4" fmla="*/ 67355 w 407674"/>
                <a:gd name="connsiteY4" fmla="*/ 135743 h 301509"/>
                <a:gd name="connsiteX5" fmla="*/ 17318 w 407674"/>
                <a:gd name="connsiteY5" fmla="*/ 270182 h 301509"/>
                <a:gd name="connsiteX6" fmla="*/ 3185 w 407674"/>
                <a:gd name="connsiteY6" fmla="*/ 274654 h 301509"/>
                <a:gd name="connsiteX7" fmla="*/ 346969 w 407674"/>
                <a:gd name="connsiteY7" fmla="*/ 231177 h 301509"/>
                <a:gd name="connsiteX8" fmla="*/ 408668 w 407674"/>
                <a:gd name="connsiteY8" fmla="*/ 176927 h 301509"/>
                <a:gd name="connsiteX9" fmla="*/ 359361 w 407674"/>
                <a:gd name="connsiteY9" fmla="*/ 3185 h 30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674" h="301509">
                  <a:moveTo>
                    <a:pt x="359361" y="3185"/>
                  </a:moveTo>
                  <a:cubicBezTo>
                    <a:pt x="337028" y="29200"/>
                    <a:pt x="313587" y="50959"/>
                    <a:pt x="291190" y="68349"/>
                  </a:cubicBezTo>
                  <a:cubicBezTo>
                    <a:pt x="247552" y="102237"/>
                    <a:pt x="193705" y="120642"/>
                    <a:pt x="138244" y="120642"/>
                  </a:cubicBezTo>
                  <a:cubicBezTo>
                    <a:pt x="112242" y="120642"/>
                    <a:pt x="86605" y="116544"/>
                    <a:pt x="62200" y="108756"/>
                  </a:cubicBezTo>
                  <a:lnTo>
                    <a:pt x="67355" y="135743"/>
                  </a:lnTo>
                  <a:cubicBezTo>
                    <a:pt x="66965" y="143217"/>
                    <a:pt x="62175" y="212679"/>
                    <a:pt x="17318" y="270182"/>
                  </a:cubicBezTo>
                  <a:cubicBezTo>
                    <a:pt x="14515" y="270866"/>
                    <a:pt x="9440" y="272284"/>
                    <a:pt x="3185" y="274654"/>
                  </a:cubicBezTo>
                  <a:cubicBezTo>
                    <a:pt x="114633" y="322632"/>
                    <a:pt x="247148" y="308695"/>
                    <a:pt x="346969" y="231177"/>
                  </a:cubicBezTo>
                  <a:cubicBezTo>
                    <a:pt x="368364" y="214560"/>
                    <a:pt x="388968" y="196406"/>
                    <a:pt x="408668" y="176927"/>
                  </a:cubicBezTo>
                  <a:cubicBezTo>
                    <a:pt x="371124" y="132749"/>
                    <a:pt x="361212" y="57032"/>
                    <a:pt x="359361" y="3185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5" name="手繪多邊形: 圖案 54">
              <a:extLst>
                <a:ext uri="{FF2B5EF4-FFF2-40B4-BE49-F238E27FC236}">
                  <a16:creationId xmlns:a16="http://schemas.microsoft.com/office/drawing/2014/main" id="{3015822D-5438-43DB-BE92-B23176CD4A9B}"/>
                </a:ext>
              </a:extLst>
            </p:cNvPr>
            <p:cNvSpPr/>
            <p:nvPr/>
          </p:nvSpPr>
          <p:spPr>
            <a:xfrm>
              <a:off x="6312237" y="3270657"/>
              <a:ext cx="208084" cy="280276"/>
            </a:xfrm>
            <a:custGeom>
              <a:avLst/>
              <a:gdLst>
                <a:gd name="connsiteX0" fmla="*/ 52488 w 208083"/>
                <a:gd name="connsiteY0" fmla="*/ 3185 h 280276"/>
                <a:gd name="connsiteX1" fmla="*/ 3185 w 208083"/>
                <a:gd name="connsiteY1" fmla="*/ 176922 h 280276"/>
                <a:gd name="connsiteX2" fmla="*/ 64884 w 208083"/>
                <a:gd name="connsiteY2" fmla="*/ 231168 h 280276"/>
                <a:gd name="connsiteX3" fmla="*/ 147463 w 208083"/>
                <a:gd name="connsiteY3" fmla="*/ 278293 h 280276"/>
                <a:gd name="connsiteX4" fmla="*/ 156271 w 208083"/>
                <a:gd name="connsiteY4" fmla="*/ 275894 h 280276"/>
                <a:gd name="connsiteX5" fmla="*/ 209103 w 208083"/>
                <a:gd name="connsiteY5" fmla="*/ 135280 h 280276"/>
                <a:gd name="connsiteX6" fmla="*/ 204440 w 208083"/>
                <a:gd name="connsiteY6" fmla="*/ 110866 h 280276"/>
                <a:gd name="connsiteX7" fmla="*/ 120655 w 208083"/>
                <a:gd name="connsiteY7" fmla="*/ 68353 h 280276"/>
                <a:gd name="connsiteX8" fmla="*/ 52488 w 208083"/>
                <a:gd name="connsiteY8" fmla="*/ 3185 h 280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083" h="280276">
                  <a:moveTo>
                    <a:pt x="52488" y="3185"/>
                  </a:moveTo>
                  <a:cubicBezTo>
                    <a:pt x="50637" y="57032"/>
                    <a:pt x="40725" y="132745"/>
                    <a:pt x="3185" y="176922"/>
                  </a:cubicBezTo>
                  <a:cubicBezTo>
                    <a:pt x="22889" y="196402"/>
                    <a:pt x="43490" y="214556"/>
                    <a:pt x="64884" y="231168"/>
                  </a:cubicBezTo>
                  <a:cubicBezTo>
                    <a:pt x="90461" y="251034"/>
                    <a:pt x="118311" y="266717"/>
                    <a:pt x="147463" y="278293"/>
                  </a:cubicBezTo>
                  <a:cubicBezTo>
                    <a:pt x="152857" y="276573"/>
                    <a:pt x="156271" y="275894"/>
                    <a:pt x="156271" y="275894"/>
                  </a:cubicBezTo>
                  <a:cubicBezTo>
                    <a:pt x="206823" y="212530"/>
                    <a:pt x="209103" y="135280"/>
                    <a:pt x="209103" y="135280"/>
                  </a:cubicBezTo>
                  <a:lnTo>
                    <a:pt x="204440" y="110866"/>
                  </a:lnTo>
                  <a:cubicBezTo>
                    <a:pt x="174230" y="102173"/>
                    <a:pt x="145748" y="87841"/>
                    <a:pt x="120655" y="68353"/>
                  </a:cubicBezTo>
                  <a:cubicBezTo>
                    <a:pt x="98262" y="50955"/>
                    <a:pt x="74821" y="29195"/>
                    <a:pt x="52488" y="3185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56" name="手繪多邊形: 圖案 55">
              <a:extLst>
                <a:ext uri="{FF2B5EF4-FFF2-40B4-BE49-F238E27FC236}">
                  <a16:creationId xmlns:a16="http://schemas.microsoft.com/office/drawing/2014/main" id="{76E0EAC1-70AD-4B22-AD36-3903299839D4}"/>
                </a:ext>
              </a:extLst>
            </p:cNvPr>
            <p:cNvSpPr/>
            <p:nvPr/>
          </p:nvSpPr>
          <p:spPr>
            <a:xfrm>
              <a:off x="6440364" y="2158380"/>
              <a:ext cx="577539" cy="641238"/>
            </a:xfrm>
            <a:custGeom>
              <a:avLst/>
              <a:gdLst>
                <a:gd name="connsiteX0" fmla="*/ 485024 w 577538"/>
                <a:gd name="connsiteY0" fmla="*/ 143702 h 641238"/>
                <a:gd name="connsiteX1" fmla="*/ 23927 w 577538"/>
                <a:gd name="connsiteY1" fmla="*/ 23684 h 641238"/>
                <a:gd name="connsiteX2" fmla="*/ 25107 w 577538"/>
                <a:gd name="connsiteY2" fmla="*/ 24164 h 641238"/>
                <a:gd name="connsiteX3" fmla="*/ 3263 w 577538"/>
                <a:gd name="connsiteY3" fmla="*/ 130843 h 641238"/>
                <a:gd name="connsiteX4" fmla="*/ 102311 w 577538"/>
                <a:gd name="connsiteY4" fmla="*/ 302890 h 641238"/>
                <a:gd name="connsiteX5" fmla="*/ 98298 w 577538"/>
                <a:gd name="connsiteY5" fmla="*/ 313978 h 641238"/>
                <a:gd name="connsiteX6" fmla="*/ 375699 w 577538"/>
                <a:gd name="connsiteY6" fmla="*/ 383440 h 641238"/>
                <a:gd name="connsiteX7" fmla="*/ 443759 w 577538"/>
                <a:gd name="connsiteY7" fmla="*/ 481124 h 641238"/>
                <a:gd name="connsiteX8" fmla="*/ 462317 w 577538"/>
                <a:gd name="connsiteY8" fmla="*/ 553262 h 641238"/>
                <a:gd name="connsiteX9" fmla="*/ 501798 w 577538"/>
                <a:gd name="connsiteY9" fmla="*/ 641914 h 641238"/>
                <a:gd name="connsiteX10" fmla="*/ 558787 w 577538"/>
                <a:gd name="connsiteY10" fmla="*/ 633412 h 641238"/>
                <a:gd name="connsiteX11" fmla="*/ 558800 w 577538"/>
                <a:gd name="connsiteY11" fmla="*/ 633382 h 641238"/>
                <a:gd name="connsiteX12" fmla="*/ 576657 w 577538"/>
                <a:gd name="connsiteY12" fmla="*/ 355913 h 641238"/>
                <a:gd name="connsiteX13" fmla="*/ 485024 w 577538"/>
                <a:gd name="connsiteY13" fmla="*/ 143702 h 64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7538" h="641238">
                  <a:moveTo>
                    <a:pt x="485024" y="143702"/>
                  </a:moveTo>
                  <a:cubicBezTo>
                    <a:pt x="305923" y="14337"/>
                    <a:pt x="174053" y="-25798"/>
                    <a:pt x="23927" y="23684"/>
                  </a:cubicBezTo>
                  <a:lnTo>
                    <a:pt x="25107" y="24164"/>
                  </a:lnTo>
                  <a:cubicBezTo>
                    <a:pt x="19115" y="39481"/>
                    <a:pt x="4473" y="81680"/>
                    <a:pt x="3263" y="130843"/>
                  </a:cubicBezTo>
                  <a:cubicBezTo>
                    <a:pt x="1326" y="209843"/>
                    <a:pt x="35546" y="269193"/>
                    <a:pt x="102311" y="302890"/>
                  </a:cubicBezTo>
                  <a:cubicBezTo>
                    <a:pt x="101007" y="305795"/>
                    <a:pt x="99525" y="309591"/>
                    <a:pt x="98298" y="313978"/>
                  </a:cubicBezTo>
                  <a:cubicBezTo>
                    <a:pt x="195354" y="302945"/>
                    <a:pt x="296661" y="326115"/>
                    <a:pt x="375699" y="383440"/>
                  </a:cubicBezTo>
                  <a:cubicBezTo>
                    <a:pt x="405616" y="405140"/>
                    <a:pt x="429478" y="439436"/>
                    <a:pt x="443759" y="481124"/>
                  </a:cubicBezTo>
                  <a:lnTo>
                    <a:pt x="462317" y="553262"/>
                  </a:lnTo>
                  <a:lnTo>
                    <a:pt x="501798" y="641914"/>
                  </a:lnTo>
                  <a:cubicBezTo>
                    <a:pt x="514266" y="633450"/>
                    <a:pt x="540247" y="626235"/>
                    <a:pt x="558787" y="633412"/>
                  </a:cubicBezTo>
                  <a:lnTo>
                    <a:pt x="558800" y="633382"/>
                  </a:lnTo>
                  <a:lnTo>
                    <a:pt x="576657" y="355913"/>
                  </a:lnTo>
                  <a:cubicBezTo>
                    <a:pt x="584186" y="275937"/>
                    <a:pt x="549360" y="190172"/>
                    <a:pt x="485024" y="143702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7" name="手繪多邊形: 圖案 56">
              <a:extLst>
                <a:ext uri="{FF2B5EF4-FFF2-40B4-BE49-F238E27FC236}">
                  <a16:creationId xmlns:a16="http://schemas.microsoft.com/office/drawing/2014/main" id="{6B0809C6-6B60-48FF-986E-6E1AC51B3447}"/>
                </a:ext>
              </a:extLst>
            </p:cNvPr>
            <p:cNvSpPr/>
            <p:nvPr/>
          </p:nvSpPr>
          <p:spPr>
            <a:xfrm>
              <a:off x="6150463" y="2175864"/>
              <a:ext cx="403428" cy="624252"/>
            </a:xfrm>
            <a:custGeom>
              <a:avLst/>
              <a:gdLst>
                <a:gd name="connsiteX0" fmla="*/ 400820 w 403427"/>
                <a:gd name="connsiteY0" fmla="*/ 282506 h 624251"/>
                <a:gd name="connsiteX1" fmla="*/ 323332 w 403427"/>
                <a:gd name="connsiteY1" fmla="*/ 3185 h 624251"/>
                <a:gd name="connsiteX2" fmla="*/ 95828 w 403427"/>
                <a:gd name="connsiteY2" fmla="*/ 126218 h 624251"/>
                <a:gd name="connsiteX3" fmla="*/ 4199 w 403427"/>
                <a:gd name="connsiteY3" fmla="*/ 338434 h 624251"/>
                <a:gd name="connsiteX4" fmla="*/ 22056 w 403427"/>
                <a:gd name="connsiteY4" fmla="*/ 615903 h 624251"/>
                <a:gd name="connsiteX5" fmla="*/ 22073 w 403427"/>
                <a:gd name="connsiteY5" fmla="*/ 615928 h 624251"/>
                <a:gd name="connsiteX6" fmla="*/ 79058 w 403427"/>
                <a:gd name="connsiteY6" fmla="*/ 624434 h 624251"/>
                <a:gd name="connsiteX7" fmla="*/ 118535 w 403427"/>
                <a:gd name="connsiteY7" fmla="*/ 535782 h 624251"/>
                <a:gd name="connsiteX8" fmla="*/ 137088 w 403427"/>
                <a:gd name="connsiteY8" fmla="*/ 463649 h 624251"/>
                <a:gd name="connsiteX9" fmla="*/ 205153 w 403427"/>
                <a:gd name="connsiteY9" fmla="*/ 365956 h 624251"/>
                <a:gd name="connsiteX10" fmla="*/ 395057 w 403427"/>
                <a:gd name="connsiteY10" fmla="*/ 295815 h 624251"/>
                <a:gd name="connsiteX11" fmla="*/ 400820 w 403427"/>
                <a:gd name="connsiteY11" fmla="*/ 282506 h 62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427" h="624251">
                  <a:moveTo>
                    <a:pt x="400820" y="282506"/>
                  </a:moveTo>
                  <a:cubicBezTo>
                    <a:pt x="234047" y="204296"/>
                    <a:pt x="323332" y="3185"/>
                    <a:pt x="323332" y="3185"/>
                  </a:cubicBezTo>
                  <a:cubicBezTo>
                    <a:pt x="253428" y="24562"/>
                    <a:pt x="179835" y="65538"/>
                    <a:pt x="95828" y="126218"/>
                  </a:cubicBezTo>
                  <a:cubicBezTo>
                    <a:pt x="31492" y="172688"/>
                    <a:pt x="-3334" y="258453"/>
                    <a:pt x="4199" y="338434"/>
                  </a:cubicBezTo>
                  <a:lnTo>
                    <a:pt x="22056" y="615903"/>
                  </a:lnTo>
                  <a:lnTo>
                    <a:pt x="22073" y="615928"/>
                  </a:lnTo>
                  <a:cubicBezTo>
                    <a:pt x="40609" y="608756"/>
                    <a:pt x="66586" y="615971"/>
                    <a:pt x="79058" y="624434"/>
                  </a:cubicBezTo>
                  <a:lnTo>
                    <a:pt x="118535" y="535782"/>
                  </a:lnTo>
                  <a:lnTo>
                    <a:pt x="137088" y="463649"/>
                  </a:lnTo>
                  <a:cubicBezTo>
                    <a:pt x="151370" y="421956"/>
                    <a:pt x="175231" y="387660"/>
                    <a:pt x="205153" y="365956"/>
                  </a:cubicBezTo>
                  <a:cubicBezTo>
                    <a:pt x="260592" y="325745"/>
                    <a:pt x="326941" y="302418"/>
                    <a:pt x="395057" y="295815"/>
                  </a:cubicBezTo>
                  <a:cubicBezTo>
                    <a:pt x="397605" y="287835"/>
                    <a:pt x="400820" y="282506"/>
                    <a:pt x="400820" y="282506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58" name="手繪多邊形: 圖案 57">
              <a:extLst>
                <a:ext uri="{FF2B5EF4-FFF2-40B4-BE49-F238E27FC236}">
                  <a16:creationId xmlns:a16="http://schemas.microsoft.com/office/drawing/2014/main" id="{2A98F7CF-9345-44C8-BCB9-C3400B77DA76}"/>
                </a:ext>
              </a:extLst>
            </p:cNvPr>
            <p:cNvSpPr/>
            <p:nvPr/>
          </p:nvSpPr>
          <p:spPr>
            <a:xfrm>
              <a:off x="6532901" y="2453753"/>
              <a:ext cx="377948" cy="276030"/>
            </a:xfrm>
            <a:custGeom>
              <a:avLst/>
              <a:gdLst>
                <a:gd name="connsiteX0" fmla="*/ 351222 w 377948"/>
                <a:gd name="connsiteY0" fmla="*/ 173012 h 276029"/>
                <a:gd name="connsiteX1" fmla="*/ 283162 w 377948"/>
                <a:gd name="connsiteY1" fmla="*/ 75327 h 276029"/>
                <a:gd name="connsiteX2" fmla="*/ 6554 w 377948"/>
                <a:gd name="connsiteY2" fmla="*/ 5764 h 276029"/>
                <a:gd name="connsiteX3" fmla="*/ 9773 w 377948"/>
                <a:gd name="connsiteY3" fmla="*/ 7522 h 276029"/>
                <a:gd name="connsiteX4" fmla="*/ 5106 w 377948"/>
                <a:gd name="connsiteY4" fmla="*/ 50345 h 276029"/>
                <a:gd name="connsiteX5" fmla="*/ 27736 w 377948"/>
                <a:gd name="connsiteY5" fmla="*/ 79039 h 276029"/>
                <a:gd name="connsiteX6" fmla="*/ 23035 w 377948"/>
                <a:gd name="connsiteY6" fmla="*/ 86415 h 276029"/>
                <a:gd name="connsiteX7" fmla="*/ 283162 w 377948"/>
                <a:gd name="connsiteY7" fmla="*/ 141082 h 276029"/>
                <a:gd name="connsiteX8" fmla="*/ 351222 w 377948"/>
                <a:gd name="connsiteY8" fmla="*/ 216226 h 276029"/>
                <a:gd name="connsiteX9" fmla="*/ 377538 w 377948"/>
                <a:gd name="connsiteY9" fmla="*/ 275317 h 276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948" h="276029">
                  <a:moveTo>
                    <a:pt x="351222" y="173012"/>
                  </a:moveTo>
                  <a:cubicBezTo>
                    <a:pt x="336941" y="131323"/>
                    <a:pt x="313079" y="97028"/>
                    <a:pt x="283162" y="75327"/>
                  </a:cubicBezTo>
                  <a:cubicBezTo>
                    <a:pt x="204340" y="18160"/>
                    <a:pt x="103368" y="-5052"/>
                    <a:pt x="6554" y="5764"/>
                  </a:cubicBezTo>
                  <a:cubicBezTo>
                    <a:pt x="7646" y="6337"/>
                    <a:pt x="8669" y="6961"/>
                    <a:pt x="9773" y="7522"/>
                  </a:cubicBezTo>
                  <a:cubicBezTo>
                    <a:pt x="5824" y="16321"/>
                    <a:pt x="180" y="33239"/>
                    <a:pt x="5106" y="50345"/>
                  </a:cubicBezTo>
                  <a:cubicBezTo>
                    <a:pt x="8470" y="62027"/>
                    <a:pt x="16071" y="71654"/>
                    <a:pt x="27736" y="79039"/>
                  </a:cubicBezTo>
                  <a:cubicBezTo>
                    <a:pt x="26327" y="81060"/>
                    <a:pt x="24709" y="83545"/>
                    <a:pt x="23035" y="86415"/>
                  </a:cubicBezTo>
                  <a:cubicBezTo>
                    <a:pt x="114677" y="81362"/>
                    <a:pt x="208735" y="99559"/>
                    <a:pt x="283162" y="141082"/>
                  </a:cubicBezTo>
                  <a:cubicBezTo>
                    <a:pt x="313079" y="157775"/>
                    <a:pt x="336941" y="184155"/>
                    <a:pt x="351222" y="216226"/>
                  </a:cubicBezTo>
                  <a:lnTo>
                    <a:pt x="377538" y="275317"/>
                  </a:lnTo>
                  <a:close/>
                </a:path>
              </a:pathLst>
            </a:custGeom>
            <a:solidFill>
              <a:srgbClr val="9BD8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59" name="手繪多邊形: 圖案 58">
              <a:extLst>
                <a:ext uri="{FF2B5EF4-FFF2-40B4-BE49-F238E27FC236}">
                  <a16:creationId xmlns:a16="http://schemas.microsoft.com/office/drawing/2014/main" id="{1900D407-21AB-46DA-90AE-F51D3D8D197A}"/>
                </a:ext>
              </a:extLst>
            </p:cNvPr>
            <p:cNvSpPr/>
            <p:nvPr/>
          </p:nvSpPr>
          <p:spPr>
            <a:xfrm>
              <a:off x="6258054" y="2455228"/>
              <a:ext cx="314249" cy="276030"/>
            </a:xfrm>
            <a:custGeom>
              <a:avLst/>
              <a:gdLst>
                <a:gd name="connsiteX0" fmla="*/ 312079 w 314249"/>
                <a:gd name="connsiteY0" fmla="*/ 75607 h 276029"/>
                <a:gd name="connsiteX1" fmla="*/ 293207 w 314249"/>
                <a:gd name="connsiteY1" fmla="*/ 3185 h 276029"/>
                <a:gd name="connsiteX2" fmla="*/ 97562 w 314249"/>
                <a:gd name="connsiteY2" fmla="*/ 73853 h 276029"/>
                <a:gd name="connsiteX3" fmla="*/ 29497 w 314249"/>
                <a:gd name="connsiteY3" fmla="*/ 171546 h 276029"/>
                <a:gd name="connsiteX4" fmla="*/ 3185 w 314249"/>
                <a:gd name="connsiteY4" fmla="*/ 273843 h 276029"/>
                <a:gd name="connsiteX5" fmla="*/ 29497 w 314249"/>
                <a:gd name="connsiteY5" fmla="*/ 214755 h 276029"/>
                <a:gd name="connsiteX6" fmla="*/ 97562 w 314249"/>
                <a:gd name="connsiteY6" fmla="*/ 139607 h 276029"/>
                <a:gd name="connsiteX7" fmla="*/ 305437 w 314249"/>
                <a:gd name="connsiteY7" fmla="*/ 84618 h 276029"/>
                <a:gd name="connsiteX8" fmla="*/ 312079 w 314249"/>
                <a:gd name="connsiteY8" fmla="*/ 75607 h 276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4249" h="276029">
                  <a:moveTo>
                    <a:pt x="312079" y="75607"/>
                  </a:moveTo>
                  <a:cubicBezTo>
                    <a:pt x="264368" y="51664"/>
                    <a:pt x="292710" y="4009"/>
                    <a:pt x="293207" y="3185"/>
                  </a:cubicBezTo>
                  <a:cubicBezTo>
                    <a:pt x="223079" y="9003"/>
                    <a:pt x="154560" y="32512"/>
                    <a:pt x="97562" y="73853"/>
                  </a:cubicBezTo>
                  <a:cubicBezTo>
                    <a:pt x="67640" y="95553"/>
                    <a:pt x="43778" y="129853"/>
                    <a:pt x="29497" y="171546"/>
                  </a:cubicBezTo>
                  <a:lnTo>
                    <a:pt x="3185" y="273843"/>
                  </a:lnTo>
                  <a:lnTo>
                    <a:pt x="29497" y="214755"/>
                  </a:lnTo>
                  <a:cubicBezTo>
                    <a:pt x="43778" y="182685"/>
                    <a:pt x="67644" y="156301"/>
                    <a:pt x="97562" y="139607"/>
                  </a:cubicBezTo>
                  <a:cubicBezTo>
                    <a:pt x="157825" y="105987"/>
                    <a:pt x="231037" y="87680"/>
                    <a:pt x="305437" y="84618"/>
                  </a:cubicBezTo>
                  <a:cubicBezTo>
                    <a:pt x="309132" y="78894"/>
                    <a:pt x="312079" y="75607"/>
                    <a:pt x="312079" y="75607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0" name="手繪多邊形: 圖案 59">
              <a:extLst>
                <a:ext uri="{FF2B5EF4-FFF2-40B4-BE49-F238E27FC236}">
                  <a16:creationId xmlns:a16="http://schemas.microsoft.com/office/drawing/2014/main" id="{2E4BE145-BF09-43DD-8EA5-314ACB185ECC}"/>
                </a:ext>
              </a:extLst>
            </p:cNvPr>
            <p:cNvSpPr/>
            <p:nvPr/>
          </p:nvSpPr>
          <p:spPr>
            <a:xfrm>
              <a:off x="6912329" y="2775753"/>
              <a:ext cx="110412" cy="237810"/>
            </a:xfrm>
            <a:custGeom>
              <a:avLst/>
              <a:gdLst>
                <a:gd name="connsiteX0" fmla="*/ 91922 w 110411"/>
                <a:gd name="connsiteY0" fmla="*/ 12167 h 237810"/>
                <a:gd name="connsiteX1" fmla="*/ 21059 w 110411"/>
                <a:gd name="connsiteY1" fmla="*/ 14057 h 237810"/>
                <a:gd name="connsiteX2" fmla="*/ 21688 w 110411"/>
                <a:gd name="connsiteY2" fmla="*/ 75701 h 237810"/>
                <a:gd name="connsiteX3" fmla="*/ 4107 w 110411"/>
                <a:gd name="connsiteY3" fmla="*/ 203732 h 237810"/>
                <a:gd name="connsiteX4" fmla="*/ 3185 w 110411"/>
                <a:gd name="connsiteY4" fmla="*/ 234129 h 237810"/>
                <a:gd name="connsiteX5" fmla="*/ 75148 w 110411"/>
                <a:gd name="connsiteY5" fmla="*/ 182167 h 237810"/>
                <a:gd name="connsiteX6" fmla="*/ 82720 w 110411"/>
                <a:gd name="connsiteY6" fmla="*/ 148662 h 237810"/>
                <a:gd name="connsiteX7" fmla="*/ 91922 w 110411"/>
                <a:gd name="connsiteY7" fmla="*/ 12167 h 2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11" h="237810">
                  <a:moveTo>
                    <a:pt x="91922" y="12167"/>
                  </a:moveTo>
                  <a:cubicBezTo>
                    <a:pt x="74626" y="-3686"/>
                    <a:pt x="35956" y="4353"/>
                    <a:pt x="21059" y="14057"/>
                  </a:cubicBezTo>
                  <a:cubicBezTo>
                    <a:pt x="24325" y="34381"/>
                    <a:pt x="24507" y="55168"/>
                    <a:pt x="21688" y="75701"/>
                  </a:cubicBezTo>
                  <a:lnTo>
                    <a:pt x="4107" y="203732"/>
                  </a:lnTo>
                  <a:cubicBezTo>
                    <a:pt x="4107" y="214051"/>
                    <a:pt x="3780" y="224179"/>
                    <a:pt x="3185" y="234129"/>
                  </a:cubicBezTo>
                  <a:cubicBezTo>
                    <a:pt x="46050" y="247060"/>
                    <a:pt x="71560" y="208577"/>
                    <a:pt x="75148" y="182167"/>
                  </a:cubicBezTo>
                  <a:cubicBezTo>
                    <a:pt x="76690" y="170799"/>
                    <a:pt x="79216" y="159592"/>
                    <a:pt x="82720" y="148662"/>
                  </a:cubicBezTo>
                  <a:cubicBezTo>
                    <a:pt x="94122" y="113045"/>
                    <a:pt x="135259" y="51881"/>
                    <a:pt x="91922" y="12167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1" name="手繪多邊形: 圖案 60">
              <a:extLst>
                <a:ext uri="{FF2B5EF4-FFF2-40B4-BE49-F238E27FC236}">
                  <a16:creationId xmlns:a16="http://schemas.microsoft.com/office/drawing/2014/main" id="{78AFF686-AD9D-4726-8E88-54D3F9E5A0C6}"/>
                </a:ext>
              </a:extLst>
            </p:cNvPr>
            <p:cNvSpPr/>
            <p:nvPr/>
          </p:nvSpPr>
          <p:spPr>
            <a:xfrm>
              <a:off x="6144832" y="2775753"/>
              <a:ext cx="110412" cy="237810"/>
            </a:xfrm>
            <a:custGeom>
              <a:avLst/>
              <a:gdLst>
                <a:gd name="connsiteX0" fmla="*/ 22595 w 110411"/>
                <a:gd name="connsiteY0" fmla="*/ 12167 h 237810"/>
                <a:gd name="connsiteX1" fmla="*/ 93458 w 110411"/>
                <a:gd name="connsiteY1" fmla="*/ 14057 h 237810"/>
                <a:gd name="connsiteX2" fmla="*/ 92830 w 110411"/>
                <a:gd name="connsiteY2" fmla="*/ 75701 h 237810"/>
                <a:gd name="connsiteX3" fmla="*/ 110406 w 110411"/>
                <a:gd name="connsiteY3" fmla="*/ 203732 h 237810"/>
                <a:gd name="connsiteX4" fmla="*/ 111332 w 110411"/>
                <a:gd name="connsiteY4" fmla="*/ 234129 h 237810"/>
                <a:gd name="connsiteX5" fmla="*/ 39369 w 110411"/>
                <a:gd name="connsiteY5" fmla="*/ 182167 h 237810"/>
                <a:gd name="connsiteX6" fmla="*/ 31802 w 110411"/>
                <a:gd name="connsiteY6" fmla="*/ 148662 h 237810"/>
                <a:gd name="connsiteX7" fmla="*/ 22595 w 110411"/>
                <a:gd name="connsiteY7" fmla="*/ 12167 h 2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11" h="237810">
                  <a:moveTo>
                    <a:pt x="22595" y="12167"/>
                  </a:moveTo>
                  <a:cubicBezTo>
                    <a:pt x="39891" y="-3686"/>
                    <a:pt x="78561" y="4353"/>
                    <a:pt x="93458" y="14057"/>
                  </a:cubicBezTo>
                  <a:cubicBezTo>
                    <a:pt x="90197" y="34381"/>
                    <a:pt x="90010" y="55168"/>
                    <a:pt x="92830" y="75701"/>
                  </a:cubicBezTo>
                  <a:lnTo>
                    <a:pt x="110406" y="203732"/>
                  </a:lnTo>
                  <a:cubicBezTo>
                    <a:pt x="110406" y="214051"/>
                    <a:pt x="110733" y="224179"/>
                    <a:pt x="111332" y="234129"/>
                  </a:cubicBezTo>
                  <a:cubicBezTo>
                    <a:pt x="68467" y="247060"/>
                    <a:pt x="42957" y="208577"/>
                    <a:pt x="39369" y="182167"/>
                  </a:cubicBezTo>
                  <a:cubicBezTo>
                    <a:pt x="37823" y="170799"/>
                    <a:pt x="35301" y="159592"/>
                    <a:pt x="31802" y="148662"/>
                  </a:cubicBezTo>
                  <a:cubicBezTo>
                    <a:pt x="20395" y="113045"/>
                    <a:pt x="-20742" y="51881"/>
                    <a:pt x="22595" y="12167"/>
                  </a:cubicBezTo>
                  <a:close/>
                </a:path>
              </a:pathLst>
            </a:custGeom>
            <a:solidFill>
              <a:srgbClr val="49B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2" name="手繪多邊形: 圖案 61">
              <a:extLst>
                <a:ext uri="{FF2B5EF4-FFF2-40B4-BE49-F238E27FC236}">
                  <a16:creationId xmlns:a16="http://schemas.microsoft.com/office/drawing/2014/main" id="{4035901C-AFA9-4633-8546-FEAA883DBA8A}"/>
                </a:ext>
              </a:extLst>
            </p:cNvPr>
            <p:cNvSpPr/>
            <p:nvPr/>
          </p:nvSpPr>
          <p:spPr>
            <a:xfrm>
              <a:off x="6538657" y="2527686"/>
              <a:ext cx="403428" cy="853568"/>
            </a:xfrm>
            <a:custGeom>
              <a:avLst/>
              <a:gdLst>
                <a:gd name="connsiteX0" fmla="*/ 396014 w 403427"/>
                <a:gd name="connsiteY0" fmla="*/ 247294 h 853568"/>
                <a:gd name="connsiteX1" fmla="*/ 364024 w 403427"/>
                <a:gd name="connsiteY1" fmla="*/ 175458 h 853568"/>
                <a:gd name="connsiteX2" fmla="*/ 345466 w 403427"/>
                <a:gd name="connsiteY2" fmla="*/ 133791 h 853568"/>
                <a:gd name="connsiteX3" fmla="*/ 277406 w 403427"/>
                <a:gd name="connsiteY3" fmla="*/ 58647 h 853568"/>
                <a:gd name="connsiteX4" fmla="*/ 20180 w 403427"/>
                <a:gd name="connsiteY4" fmla="*/ 3857 h 853568"/>
                <a:gd name="connsiteX5" fmla="*/ 21985 w 403427"/>
                <a:gd name="connsiteY5" fmla="*/ 5097 h 853568"/>
                <a:gd name="connsiteX6" fmla="*/ 22800 w 403427"/>
                <a:gd name="connsiteY6" fmla="*/ 107033 h 853568"/>
                <a:gd name="connsiteX7" fmla="*/ 11352 w 403427"/>
                <a:gd name="connsiteY7" fmla="*/ 134899 h 853568"/>
                <a:gd name="connsiteX8" fmla="*/ 23391 w 403427"/>
                <a:gd name="connsiteY8" fmla="*/ 159636 h 853568"/>
                <a:gd name="connsiteX9" fmla="*/ 38470 w 403427"/>
                <a:gd name="connsiteY9" fmla="*/ 315439 h 853568"/>
                <a:gd name="connsiteX10" fmla="*/ 40815 w 403427"/>
                <a:gd name="connsiteY10" fmla="*/ 377312 h 853568"/>
                <a:gd name="connsiteX11" fmla="*/ 40815 w 403427"/>
                <a:gd name="connsiteY11" fmla="*/ 641350 h 853568"/>
                <a:gd name="connsiteX12" fmla="*/ 93337 w 403427"/>
                <a:gd name="connsiteY12" fmla="*/ 793650 h 853568"/>
                <a:gd name="connsiteX13" fmla="*/ 160225 w 403427"/>
                <a:gd name="connsiteY13" fmla="*/ 851183 h 853568"/>
                <a:gd name="connsiteX14" fmla="*/ 200126 w 403427"/>
                <a:gd name="connsiteY14" fmla="*/ 825954 h 853568"/>
                <a:gd name="connsiteX15" fmla="*/ 382000 w 403427"/>
                <a:gd name="connsiteY15" fmla="*/ 451794 h 853568"/>
                <a:gd name="connsiteX16" fmla="*/ 399581 w 403427"/>
                <a:gd name="connsiteY16" fmla="*/ 323763 h 853568"/>
                <a:gd name="connsiteX17" fmla="*/ 396014 w 403427"/>
                <a:gd name="connsiteY17" fmla="*/ 247294 h 85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427" h="853568">
                  <a:moveTo>
                    <a:pt x="396014" y="247294"/>
                  </a:moveTo>
                  <a:lnTo>
                    <a:pt x="364024" y="175458"/>
                  </a:lnTo>
                  <a:lnTo>
                    <a:pt x="345466" y="133791"/>
                  </a:lnTo>
                  <a:cubicBezTo>
                    <a:pt x="331185" y="101720"/>
                    <a:pt x="307323" y="75340"/>
                    <a:pt x="277406" y="58647"/>
                  </a:cubicBezTo>
                  <a:cubicBezTo>
                    <a:pt x="203766" y="17561"/>
                    <a:pt x="110905" y="-657"/>
                    <a:pt x="20180" y="3857"/>
                  </a:cubicBezTo>
                  <a:cubicBezTo>
                    <a:pt x="20788" y="4269"/>
                    <a:pt x="21357" y="4698"/>
                    <a:pt x="21985" y="5097"/>
                  </a:cubicBezTo>
                  <a:cubicBezTo>
                    <a:pt x="10978" y="20890"/>
                    <a:pt x="-12722" y="64350"/>
                    <a:pt x="22800" y="107033"/>
                  </a:cubicBezTo>
                  <a:cubicBezTo>
                    <a:pt x="17976" y="112617"/>
                    <a:pt x="11071" y="122771"/>
                    <a:pt x="11352" y="134899"/>
                  </a:cubicBezTo>
                  <a:cubicBezTo>
                    <a:pt x="11560" y="143953"/>
                    <a:pt x="15602" y="152255"/>
                    <a:pt x="23391" y="159636"/>
                  </a:cubicBezTo>
                  <a:cubicBezTo>
                    <a:pt x="12723" y="179905"/>
                    <a:pt x="-23428" y="260110"/>
                    <a:pt x="38470" y="315439"/>
                  </a:cubicBezTo>
                  <a:cubicBezTo>
                    <a:pt x="28877" y="329683"/>
                    <a:pt x="20656" y="355230"/>
                    <a:pt x="40815" y="377312"/>
                  </a:cubicBezTo>
                  <a:lnTo>
                    <a:pt x="40815" y="641350"/>
                  </a:lnTo>
                  <a:cubicBezTo>
                    <a:pt x="40815" y="697664"/>
                    <a:pt x="59470" y="751749"/>
                    <a:pt x="93337" y="793650"/>
                  </a:cubicBezTo>
                  <a:cubicBezTo>
                    <a:pt x="111780" y="816467"/>
                    <a:pt x="134168" y="835662"/>
                    <a:pt x="160225" y="851183"/>
                  </a:cubicBezTo>
                  <a:cubicBezTo>
                    <a:pt x="174222" y="844079"/>
                    <a:pt x="187607" y="835679"/>
                    <a:pt x="200126" y="825954"/>
                  </a:cubicBezTo>
                  <a:cubicBezTo>
                    <a:pt x="283725" y="761036"/>
                    <a:pt x="382000" y="635901"/>
                    <a:pt x="382000" y="451794"/>
                  </a:cubicBezTo>
                  <a:lnTo>
                    <a:pt x="399581" y="323763"/>
                  </a:lnTo>
                  <a:cubicBezTo>
                    <a:pt x="403089" y="298211"/>
                    <a:pt x="401972" y="272247"/>
                    <a:pt x="396014" y="247294"/>
                  </a:cubicBezTo>
                  <a:close/>
                </a:path>
              </a:pathLst>
            </a:custGeom>
            <a:solidFill>
              <a:srgbClr val="FFC7A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3" name="手繪多邊形: 圖案 62">
              <a:extLst>
                <a:ext uri="{FF2B5EF4-FFF2-40B4-BE49-F238E27FC236}">
                  <a16:creationId xmlns:a16="http://schemas.microsoft.com/office/drawing/2014/main" id="{C67B7B83-C5E9-474A-B91D-E70CA4D07294}"/>
                </a:ext>
              </a:extLst>
            </p:cNvPr>
            <p:cNvSpPr/>
            <p:nvPr/>
          </p:nvSpPr>
          <p:spPr>
            <a:xfrm>
              <a:off x="6228280" y="2527883"/>
              <a:ext cx="479867" cy="879048"/>
            </a:xfrm>
            <a:custGeom>
              <a:avLst/>
              <a:gdLst>
                <a:gd name="connsiteX0" fmla="*/ 477282 w 479866"/>
                <a:gd name="connsiteY0" fmla="*/ 847500 h 879048"/>
                <a:gd name="connsiteX1" fmla="*/ 408666 w 479866"/>
                <a:gd name="connsiteY1" fmla="*/ 789449 h 879048"/>
                <a:gd name="connsiteX2" fmla="*/ 357562 w 479866"/>
                <a:gd name="connsiteY2" fmla="*/ 641153 h 879048"/>
                <a:gd name="connsiteX3" fmla="*/ 357562 w 479866"/>
                <a:gd name="connsiteY3" fmla="*/ 374564 h 879048"/>
                <a:gd name="connsiteX4" fmla="*/ 357558 w 479866"/>
                <a:gd name="connsiteY4" fmla="*/ 314292 h 879048"/>
                <a:gd name="connsiteX5" fmla="*/ 341849 w 479866"/>
                <a:gd name="connsiteY5" fmla="*/ 157991 h 879048"/>
                <a:gd name="connsiteX6" fmla="*/ 341849 w 479866"/>
                <a:gd name="connsiteY6" fmla="*/ 107032 h 879048"/>
                <a:gd name="connsiteX7" fmla="*/ 341641 w 479866"/>
                <a:gd name="connsiteY7" fmla="*/ 3185 h 879048"/>
                <a:gd name="connsiteX8" fmla="*/ 127332 w 479866"/>
                <a:gd name="connsiteY8" fmla="*/ 58446 h 879048"/>
                <a:gd name="connsiteX9" fmla="*/ 59267 w 479866"/>
                <a:gd name="connsiteY9" fmla="*/ 133594 h 879048"/>
                <a:gd name="connsiteX10" fmla="*/ 40714 w 479866"/>
                <a:gd name="connsiteY10" fmla="*/ 175262 h 879048"/>
                <a:gd name="connsiteX11" fmla="*/ 40714 w 479866"/>
                <a:gd name="connsiteY11" fmla="*/ 175266 h 879048"/>
                <a:gd name="connsiteX12" fmla="*/ 8779 w 479866"/>
                <a:gd name="connsiteY12" fmla="*/ 246987 h 879048"/>
                <a:gd name="connsiteX13" fmla="*/ 5161 w 479866"/>
                <a:gd name="connsiteY13" fmla="*/ 323536 h 879048"/>
                <a:gd name="connsiteX14" fmla="*/ 22742 w 479866"/>
                <a:gd name="connsiteY14" fmla="*/ 451597 h 879048"/>
                <a:gd name="connsiteX15" fmla="*/ 204616 w 479866"/>
                <a:gd name="connsiteY15" fmla="*/ 825757 h 879048"/>
                <a:gd name="connsiteX16" fmla="*/ 357558 w 479866"/>
                <a:gd name="connsiteY16" fmla="*/ 878046 h 879048"/>
                <a:gd name="connsiteX17" fmla="*/ 477282 w 479866"/>
                <a:gd name="connsiteY17" fmla="*/ 847500 h 879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9866" h="879048">
                  <a:moveTo>
                    <a:pt x="477282" y="847500"/>
                  </a:moveTo>
                  <a:cubicBezTo>
                    <a:pt x="447756" y="830484"/>
                    <a:pt x="425444" y="810202"/>
                    <a:pt x="408666" y="789449"/>
                  </a:cubicBezTo>
                  <a:cubicBezTo>
                    <a:pt x="374875" y="747645"/>
                    <a:pt x="357562" y="694902"/>
                    <a:pt x="357562" y="641153"/>
                  </a:cubicBezTo>
                  <a:lnTo>
                    <a:pt x="357562" y="374564"/>
                  </a:lnTo>
                  <a:cubicBezTo>
                    <a:pt x="329560" y="346562"/>
                    <a:pt x="357558" y="314292"/>
                    <a:pt x="357558" y="314292"/>
                  </a:cubicBezTo>
                  <a:cubicBezTo>
                    <a:pt x="282826" y="253769"/>
                    <a:pt x="341849" y="157991"/>
                    <a:pt x="341849" y="157991"/>
                  </a:cubicBezTo>
                  <a:cubicBezTo>
                    <a:pt x="310883" y="133705"/>
                    <a:pt x="341849" y="107032"/>
                    <a:pt x="341849" y="107032"/>
                  </a:cubicBezTo>
                  <a:cubicBezTo>
                    <a:pt x="295960" y="57966"/>
                    <a:pt x="338422" y="6913"/>
                    <a:pt x="341641" y="3185"/>
                  </a:cubicBezTo>
                  <a:cubicBezTo>
                    <a:pt x="265037" y="5427"/>
                    <a:pt x="189332" y="23857"/>
                    <a:pt x="127332" y="58446"/>
                  </a:cubicBezTo>
                  <a:cubicBezTo>
                    <a:pt x="97410" y="75140"/>
                    <a:pt x="73549" y="101524"/>
                    <a:pt x="59267" y="133594"/>
                  </a:cubicBezTo>
                  <a:lnTo>
                    <a:pt x="40714" y="175262"/>
                  </a:lnTo>
                  <a:lnTo>
                    <a:pt x="40714" y="175266"/>
                  </a:lnTo>
                  <a:lnTo>
                    <a:pt x="8779" y="246987"/>
                  </a:lnTo>
                  <a:cubicBezTo>
                    <a:pt x="2796" y="271961"/>
                    <a:pt x="1649" y="297951"/>
                    <a:pt x="5161" y="323536"/>
                  </a:cubicBezTo>
                  <a:lnTo>
                    <a:pt x="22742" y="451597"/>
                  </a:lnTo>
                  <a:cubicBezTo>
                    <a:pt x="22742" y="635705"/>
                    <a:pt x="121021" y="760839"/>
                    <a:pt x="204616" y="825757"/>
                  </a:cubicBezTo>
                  <a:cubicBezTo>
                    <a:pt x="248250" y="859641"/>
                    <a:pt x="302097" y="878046"/>
                    <a:pt x="357558" y="878046"/>
                  </a:cubicBezTo>
                  <a:cubicBezTo>
                    <a:pt x="399650" y="878050"/>
                    <a:pt x="440804" y="867425"/>
                    <a:pt x="477282" y="847500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4" name="手繪多邊形: 圖案 63">
              <a:extLst>
                <a:ext uri="{FF2B5EF4-FFF2-40B4-BE49-F238E27FC236}">
                  <a16:creationId xmlns:a16="http://schemas.microsoft.com/office/drawing/2014/main" id="{87C3FBB1-4CE9-4A82-8D50-64BCD444E295}"/>
                </a:ext>
              </a:extLst>
            </p:cNvPr>
            <p:cNvSpPr/>
            <p:nvPr/>
          </p:nvSpPr>
          <p:spPr>
            <a:xfrm>
              <a:off x="6191003" y="2756638"/>
              <a:ext cx="144385" cy="199591"/>
            </a:xfrm>
            <a:custGeom>
              <a:avLst/>
              <a:gdLst>
                <a:gd name="connsiteX0" fmla="*/ 107772 w 144384"/>
                <a:gd name="connsiteY0" fmla="*/ 191744 h 199590"/>
                <a:gd name="connsiteX1" fmla="*/ 6189 w 144384"/>
                <a:gd name="connsiteY1" fmla="*/ 32581 h 199590"/>
                <a:gd name="connsiteX2" fmla="*/ 12015 w 144384"/>
                <a:gd name="connsiteY2" fmla="*/ 6193 h 199590"/>
                <a:gd name="connsiteX3" fmla="*/ 38404 w 144384"/>
                <a:gd name="connsiteY3" fmla="*/ 12019 h 199590"/>
                <a:gd name="connsiteX4" fmla="*/ 139987 w 144384"/>
                <a:gd name="connsiteY4" fmla="*/ 171182 h 199590"/>
                <a:gd name="connsiteX5" fmla="*/ 134160 w 144384"/>
                <a:gd name="connsiteY5" fmla="*/ 197570 h 199590"/>
                <a:gd name="connsiteX6" fmla="*/ 107772 w 144384"/>
                <a:gd name="connsiteY6" fmla="*/ 191744 h 19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384" h="199590">
                  <a:moveTo>
                    <a:pt x="107772" y="191744"/>
                  </a:moveTo>
                  <a:lnTo>
                    <a:pt x="6189" y="32581"/>
                  </a:lnTo>
                  <a:cubicBezTo>
                    <a:pt x="511" y="23684"/>
                    <a:pt x="3119" y="11870"/>
                    <a:pt x="12015" y="6193"/>
                  </a:cubicBezTo>
                  <a:cubicBezTo>
                    <a:pt x="20912" y="506"/>
                    <a:pt x="32726" y="3122"/>
                    <a:pt x="38404" y="12019"/>
                  </a:cubicBezTo>
                  <a:lnTo>
                    <a:pt x="139987" y="171182"/>
                  </a:lnTo>
                  <a:cubicBezTo>
                    <a:pt x="145664" y="180078"/>
                    <a:pt x="143057" y="191893"/>
                    <a:pt x="134160" y="197570"/>
                  </a:cubicBezTo>
                  <a:cubicBezTo>
                    <a:pt x="125247" y="203269"/>
                    <a:pt x="113437" y="200624"/>
                    <a:pt x="107772" y="191744"/>
                  </a:cubicBez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5" name="手繪多邊形: 圖案 64">
              <a:extLst>
                <a:ext uri="{FF2B5EF4-FFF2-40B4-BE49-F238E27FC236}">
                  <a16:creationId xmlns:a16="http://schemas.microsoft.com/office/drawing/2014/main" id="{7F2EC9FD-DB67-4FAA-ABF5-01602121E961}"/>
                </a:ext>
              </a:extLst>
            </p:cNvPr>
            <p:cNvSpPr/>
            <p:nvPr/>
          </p:nvSpPr>
          <p:spPr>
            <a:xfrm>
              <a:off x="6841065" y="2756635"/>
              <a:ext cx="144385" cy="199591"/>
            </a:xfrm>
            <a:custGeom>
              <a:avLst/>
              <a:gdLst>
                <a:gd name="connsiteX0" fmla="*/ 12015 w 144384"/>
                <a:gd name="connsiteY0" fmla="*/ 196461 h 199590"/>
                <a:gd name="connsiteX1" fmla="*/ 6189 w 144384"/>
                <a:gd name="connsiteY1" fmla="*/ 170073 h 199590"/>
                <a:gd name="connsiteX2" fmla="*/ 107067 w 144384"/>
                <a:gd name="connsiteY2" fmla="*/ 12018 h 199590"/>
                <a:gd name="connsiteX3" fmla="*/ 133455 w 144384"/>
                <a:gd name="connsiteY3" fmla="*/ 6192 h 199590"/>
                <a:gd name="connsiteX4" fmla="*/ 139282 w 144384"/>
                <a:gd name="connsiteY4" fmla="*/ 32580 h 199590"/>
                <a:gd name="connsiteX5" fmla="*/ 38404 w 144384"/>
                <a:gd name="connsiteY5" fmla="*/ 190635 h 199590"/>
                <a:gd name="connsiteX6" fmla="*/ 12015 w 144384"/>
                <a:gd name="connsiteY6" fmla="*/ 196461 h 19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384" h="199590">
                  <a:moveTo>
                    <a:pt x="12015" y="196461"/>
                  </a:moveTo>
                  <a:cubicBezTo>
                    <a:pt x="3118" y="190783"/>
                    <a:pt x="511" y="178969"/>
                    <a:pt x="6189" y="170073"/>
                  </a:cubicBezTo>
                  <a:lnTo>
                    <a:pt x="107067" y="12018"/>
                  </a:lnTo>
                  <a:cubicBezTo>
                    <a:pt x="112749" y="3117"/>
                    <a:pt x="124567" y="510"/>
                    <a:pt x="133455" y="6192"/>
                  </a:cubicBezTo>
                  <a:cubicBezTo>
                    <a:pt x="142352" y="11869"/>
                    <a:pt x="144959" y="23684"/>
                    <a:pt x="139282" y="32580"/>
                  </a:cubicBezTo>
                  <a:lnTo>
                    <a:pt x="38404" y="190635"/>
                  </a:lnTo>
                  <a:cubicBezTo>
                    <a:pt x="32730" y="199523"/>
                    <a:pt x="20916" y="202156"/>
                    <a:pt x="12015" y="196461"/>
                  </a:cubicBez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6" name="手繪多邊形: 圖案 65">
              <a:extLst>
                <a:ext uri="{FF2B5EF4-FFF2-40B4-BE49-F238E27FC236}">
                  <a16:creationId xmlns:a16="http://schemas.microsoft.com/office/drawing/2014/main" id="{2C8AC695-8F03-4C10-9F07-5145799825C1}"/>
                </a:ext>
              </a:extLst>
            </p:cNvPr>
            <p:cNvSpPr/>
            <p:nvPr/>
          </p:nvSpPr>
          <p:spPr>
            <a:xfrm>
              <a:off x="6563858" y="2851030"/>
              <a:ext cx="318496" cy="535073"/>
            </a:xfrm>
            <a:custGeom>
              <a:avLst/>
              <a:gdLst>
                <a:gd name="connsiteX0" fmla="*/ 294612 w 318495"/>
                <a:gd name="connsiteY0" fmla="*/ 71134 h 535072"/>
                <a:gd name="connsiteX1" fmla="*/ 109086 w 318495"/>
                <a:gd name="connsiteY1" fmla="*/ 26867 h 535072"/>
                <a:gd name="connsiteX2" fmla="*/ 7087 w 318495"/>
                <a:gd name="connsiteY2" fmla="*/ 3859 h 535072"/>
                <a:gd name="connsiteX3" fmla="*/ 15610 w 318495"/>
                <a:gd name="connsiteY3" fmla="*/ 53973 h 535072"/>
                <a:gd name="connsiteX4" fmla="*/ 15610 w 318495"/>
                <a:gd name="connsiteY4" fmla="*/ 318010 h 535072"/>
                <a:gd name="connsiteX5" fmla="*/ 68132 w 318495"/>
                <a:gd name="connsiteY5" fmla="*/ 470311 h 535072"/>
                <a:gd name="connsiteX6" fmla="*/ 142706 w 318495"/>
                <a:gd name="connsiteY6" fmla="*/ 532277 h 535072"/>
                <a:gd name="connsiteX7" fmla="*/ 174921 w 318495"/>
                <a:gd name="connsiteY7" fmla="*/ 511108 h 535072"/>
                <a:gd name="connsiteX8" fmla="*/ 285656 w 318495"/>
                <a:gd name="connsiteY8" fmla="*/ 388160 h 535072"/>
                <a:gd name="connsiteX9" fmla="*/ 310898 w 318495"/>
                <a:gd name="connsiteY9" fmla="*/ 306561 h 535072"/>
                <a:gd name="connsiteX10" fmla="*/ 318822 w 318495"/>
                <a:gd name="connsiteY10" fmla="*/ 105306 h 535072"/>
                <a:gd name="connsiteX11" fmla="*/ 294612 w 318495"/>
                <a:gd name="connsiteY11" fmla="*/ 71134 h 535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95" h="535072">
                  <a:moveTo>
                    <a:pt x="294612" y="71134"/>
                  </a:moveTo>
                  <a:cubicBezTo>
                    <a:pt x="256511" y="72369"/>
                    <a:pt x="181992" y="68237"/>
                    <a:pt x="109086" y="26867"/>
                  </a:cubicBezTo>
                  <a:cubicBezTo>
                    <a:pt x="76485" y="8369"/>
                    <a:pt x="41595" y="754"/>
                    <a:pt x="7087" y="3859"/>
                  </a:cubicBezTo>
                  <a:cubicBezTo>
                    <a:pt x="1392" y="18195"/>
                    <a:pt x="194" y="37088"/>
                    <a:pt x="15610" y="53973"/>
                  </a:cubicBezTo>
                  <a:lnTo>
                    <a:pt x="15610" y="318010"/>
                  </a:lnTo>
                  <a:cubicBezTo>
                    <a:pt x="15610" y="374325"/>
                    <a:pt x="34265" y="428409"/>
                    <a:pt x="68132" y="470311"/>
                  </a:cubicBezTo>
                  <a:cubicBezTo>
                    <a:pt x="88367" y="495344"/>
                    <a:pt x="113328" y="516038"/>
                    <a:pt x="142706" y="532277"/>
                  </a:cubicBezTo>
                  <a:cubicBezTo>
                    <a:pt x="153926" y="526081"/>
                    <a:pt x="164712" y="519036"/>
                    <a:pt x="174921" y="511108"/>
                  </a:cubicBezTo>
                  <a:cubicBezTo>
                    <a:pt x="212262" y="482108"/>
                    <a:pt x="252524" y="441081"/>
                    <a:pt x="285656" y="388160"/>
                  </a:cubicBezTo>
                  <a:cubicBezTo>
                    <a:pt x="301003" y="363640"/>
                    <a:pt x="309530" y="335460"/>
                    <a:pt x="310898" y="306561"/>
                  </a:cubicBezTo>
                  <a:lnTo>
                    <a:pt x="318822" y="105306"/>
                  </a:lnTo>
                  <a:cubicBezTo>
                    <a:pt x="319718" y="86438"/>
                    <a:pt x="308502" y="70683"/>
                    <a:pt x="294612" y="71134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7" name="手繪多邊形: 圖案 66">
              <a:extLst>
                <a:ext uri="{FF2B5EF4-FFF2-40B4-BE49-F238E27FC236}">
                  <a16:creationId xmlns:a16="http://schemas.microsoft.com/office/drawing/2014/main" id="{8682805C-4BA1-49F7-A233-A28887B60841}"/>
                </a:ext>
              </a:extLst>
            </p:cNvPr>
            <p:cNvSpPr/>
            <p:nvPr/>
          </p:nvSpPr>
          <p:spPr>
            <a:xfrm>
              <a:off x="6285760" y="2851207"/>
              <a:ext cx="428908" cy="564799"/>
            </a:xfrm>
            <a:custGeom>
              <a:avLst/>
              <a:gdLst>
                <a:gd name="connsiteX0" fmla="*/ 300099 w 428907"/>
                <a:gd name="connsiteY0" fmla="*/ 563219 h 564799"/>
                <a:gd name="connsiteX1" fmla="*/ 427348 w 428907"/>
                <a:gd name="connsiteY1" fmla="*/ 528397 h 564799"/>
                <a:gd name="connsiteX2" fmla="*/ 351185 w 428907"/>
                <a:gd name="connsiteY2" fmla="*/ 466125 h 564799"/>
                <a:gd name="connsiteX3" fmla="*/ 300082 w 428907"/>
                <a:gd name="connsiteY3" fmla="*/ 317829 h 564799"/>
                <a:gd name="connsiteX4" fmla="*/ 300082 w 428907"/>
                <a:gd name="connsiteY4" fmla="*/ 51240 h 564799"/>
                <a:gd name="connsiteX5" fmla="*/ 292450 w 428907"/>
                <a:gd name="connsiteY5" fmla="*/ 3185 h 564799"/>
                <a:gd name="connsiteX6" fmla="*/ 212971 w 428907"/>
                <a:gd name="connsiteY6" fmla="*/ 26694 h 564799"/>
                <a:gd name="connsiteX7" fmla="*/ 27445 w 428907"/>
                <a:gd name="connsiteY7" fmla="*/ 70961 h 564799"/>
                <a:gd name="connsiteX8" fmla="*/ 3235 w 428907"/>
                <a:gd name="connsiteY8" fmla="*/ 105133 h 564799"/>
                <a:gd name="connsiteX9" fmla="*/ 11159 w 428907"/>
                <a:gd name="connsiteY9" fmla="*/ 306384 h 564799"/>
                <a:gd name="connsiteX10" fmla="*/ 36401 w 428907"/>
                <a:gd name="connsiteY10" fmla="*/ 387979 h 564799"/>
                <a:gd name="connsiteX11" fmla="*/ 147140 w 428907"/>
                <a:gd name="connsiteY11" fmla="*/ 510935 h 564799"/>
                <a:gd name="connsiteX12" fmla="*/ 300056 w 428907"/>
                <a:gd name="connsiteY12" fmla="*/ 563224 h 564799"/>
                <a:gd name="connsiteX13" fmla="*/ 300099 w 428907"/>
                <a:gd name="connsiteY13" fmla="*/ 563219 h 56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8907" h="564799">
                  <a:moveTo>
                    <a:pt x="300099" y="563219"/>
                  </a:moveTo>
                  <a:cubicBezTo>
                    <a:pt x="345113" y="563215"/>
                    <a:pt x="389061" y="551087"/>
                    <a:pt x="427348" y="528397"/>
                  </a:cubicBezTo>
                  <a:cubicBezTo>
                    <a:pt x="394012" y="510574"/>
                    <a:pt x="369365" y="488615"/>
                    <a:pt x="351185" y="466125"/>
                  </a:cubicBezTo>
                  <a:cubicBezTo>
                    <a:pt x="317395" y="424321"/>
                    <a:pt x="300082" y="371578"/>
                    <a:pt x="300082" y="317829"/>
                  </a:cubicBezTo>
                  <a:lnTo>
                    <a:pt x="300082" y="51240"/>
                  </a:lnTo>
                  <a:cubicBezTo>
                    <a:pt x="282832" y="33990"/>
                    <a:pt x="286837" y="15131"/>
                    <a:pt x="292450" y="3185"/>
                  </a:cubicBezTo>
                  <a:cubicBezTo>
                    <a:pt x="265408" y="4429"/>
                    <a:pt x="238485" y="12209"/>
                    <a:pt x="212971" y="26694"/>
                  </a:cubicBezTo>
                  <a:cubicBezTo>
                    <a:pt x="140065" y="68065"/>
                    <a:pt x="65546" y="72197"/>
                    <a:pt x="27445" y="70961"/>
                  </a:cubicBezTo>
                  <a:cubicBezTo>
                    <a:pt x="13554" y="70511"/>
                    <a:pt x="2339" y="86266"/>
                    <a:pt x="3235" y="105133"/>
                  </a:cubicBezTo>
                  <a:lnTo>
                    <a:pt x="11159" y="306384"/>
                  </a:lnTo>
                  <a:cubicBezTo>
                    <a:pt x="12527" y="335278"/>
                    <a:pt x="21054" y="363459"/>
                    <a:pt x="36401" y="387979"/>
                  </a:cubicBezTo>
                  <a:cubicBezTo>
                    <a:pt x="69533" y="440904"/>
                    <a:pt x="109795" y="481935"/>
                    <a:pt x="147140" y="510935"/>
                  </a:cubicBezTo>
                  <a:cubicBezTo>
                    <a:pt x="190770" y="544814"/>
                    <a:pt x="244608" y="563219"/>
                    <a:pt x="300056" y="563224"/>
                  </a:cubicBezTo>
                  <a:cubicBezTo>
                    <a:pt x="300069" y="563219"/>
                    <a:pt x="300082" y="563219"/>
                    <a:pt x="300099" y="563219"/>
                  </a:cubicBez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8" name="手繪多邊形: 圖案 67">
              <a:extLst>
                <a:ext uri="{FF2B5EF4-FFF2-40B4-BE49-F238E27FC236}">
                  <a16:creationId xmlns:a16="http://schemas.microsoft.com/office/drawing/2014/main" id="{04973F7C-BD65-40A9-9EDA-C40B5B09AD69}"/>
                </a:ext>
              </a:extLst>
            </p:cNvPr>
            <p:cNvSpPr/>
            <p:nvPr/>
          </p:nvSpPr>
          <p:spPr>
            <a:xfrm>
              <a:off x="6047448" y="3481518"/>
              <a:ext cx="1392888" cy="853568"/>
            </a:xfrm>
            <a:custGeom>
              <a:avLst/>
              <a:gdLst>
                <a:gd name="connsiteX0" fmla="*/ 1089608 w 1392887"/>
                <a:gd name="connsiteY0" fmla="*/ 637391 h 853568"/>
                <a:gd name="connsiteX1" fmla="*/ 1231827 w 1392887"/>
                <a:gd name="connsiteY1" fmla="*/ 504484 h 853568"/>
                <a:gd name="connsiteX2" fmla="*/ 1393126 w 1392887"/>
                <a:gd name="connsiteY2" fmla="*/ 261570 h 853568"/>
                <a:gd name="connsiteX3" fmla="*/ 956485 w 1392887"/>
                <a:gd name="connsiteY3" fmla="*/ 3185 h 853568"/>
                <a:gd name="connsiteX4" fmla="*/ 949618 w 1392887"/>
                <a:gd name="connsiteY4" fmla="*/ 3185 h 853568"/>
                <a:gd name="connsiteX5" fmla="*/ 825736 w 1392887"/>
                <a:gd name="connsiteY5" fmla="*/ 122782 h 853568"/>
                <a:gd name="connsiteX6" fmla="*/ 335597 w 1392887"/>
                <a:gd name="connsiteY6" fmla="*/ 174977 h 853568"/>
                <a:gd name="connsiteX7" fmla="*/ 336535 w 1392887"/>
                <a:gd name="connsiteY7" fmla="*/ 181139 h 853568"/>
                <a:gd name="connsiteX8" fmla="*/ 174353 w 1392887"/>
                <a:gd name="connsiteY8" fmla="*/ 219945 h 853568"/>
                <a:gd name="connsiteX9" fmla="*/ 3185 w 1392887"/>
                <a:gd name="connsiteY9" fmla="*/ 484045 h 853568"/>
                <a:gd name="connsiteX10" fmla="*/ 3185 w 1392887"/>
                <a:gd name="connsiteY10" fmla="*/ 751803 h 853568"/>
                <a:gd name="connsiteX11" fmla="*/ 453725 w 1392887"/>
                <a:gd name="connsiteY11" fmla="*/ 854286 h 853568"/>
                <a:gd name="connsiteX12" fmla="*/ 1089608 w 1392887"/>
                <a:gd name="connsiteY12" fmla="*/ 637391 h 85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92887" h="853568">
                  <a:moveTo>
                    <a:pt x="1089608" y="637391"/>
                  </a:moveTo>
                  <a:lnTo>
                    <a:pt x="1231827" y="504484"/>
                  </a:lnTo>
                  <a:cubicBezTo>
                    <a:pt x="1296316" y="431876"/>
                    <a:pt x="1350813" y="350192"/>
                    <a:pt x="1393126" y="261570"/>
                  </a:cubicBezTo>
                  <a:cubicBezTo>
                    <a:pt x="1299586" y="91616"/>
                    <a:pt x="956485" y="3185"/>
                    <a:pt x="956485" y="3185"/>
                  </a:cubicBezTo>
                  <a:lnTo>
                    <a:pt x="949618" y="3185"/>
                  </a:lnTo>
                  <a:cubicBezTo>
                    <a:pt x="912006" y="47855"/>
                    <a:pt x="870402" y="88092"/>
                    <a:pt x="825736" y="122782"/>
                  </a:cubicBezTo>
                  <a:cubicBezTo>
                    <a:pt x="682715" y="233848"/>
                    <a:pt x="492050" y="249892"/>
                    <a:pt x="335597" y="174977"/>
                  </a:cubicBezTo>
                  <a:cubicBezTo>
                    <a:pt x="335898" y="177024"/>
                    <a:pt x="336140" y="179050"/>
                    <a:pt x="336535" y="181139"/>
                  </a:cubicBezTo>
                  <a:cubicBezTo>
                    <a:pt x="313680" y="182324"/>
                    <a:pt x="244511" y="188447"/>
                    <a:pt x="174353" y="219945"/>
                  </a:cubicBezTo>
                  <a:cubicBezTo>
                    <a:pt x="96266" y="255000"/>
                    <a:pt x="3185" y="329278"/>
                    <a:pt x="3185" y="484045"/>
                  </a:cubicBezTo>
                  <a:lnTo>
                    <a:pt x="3185" y="751803"/>
                  </a:lnTo>
                  <a:cubicBezTo>
                    <a:pt x="139510" y="817430"/>
                    <a:pt x="292294" y="854286"/>
                    <a:pt x="453725" y="854286"/>
                  </a:cubicBezTo>
                  <a:cubicBezTo>
                    <a:pt x="693204" y="854290"/>
                    <a:pt x="913777" y="773376"/>
                    <a:pt x="1089608" y="637391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69" name="手繪多邊形: 圖案 68">
              <a:extLst>
                <a:ext uri="{FF2B5EF4-FFF2-40B4-BE49-F238E27FC236}">
                  <a16:creationId xmlns:a16="http://schemas.microsoft.com/office/drawing/2014/main" id="{05B6DE6C-88B6-4A3B-BF59-764FFC803068}"/>
                </a:ext>
              </a:extLst>
            </p:cNvPr>
            <p:cNvSpPr/>
            <p:nvPr/>
          </p:nvSpPr>
          <p:spPr>
            <a:xfrm>
              <a:off x="5671653" y="3481518"/>
              <a:ext cx="721924" cy="755896"/>
            </a:xfrm>
            <a:custGeom>
              <a:avLst/>
              <a:gdLst>
                <a:gd name="connsiteX0" fmla="*/ 502964 w 721923"/>
                <a:gd name="connsiteY0" fmla="*/ 3185 h 755896"/>
                <a:gd name="connsiteX1" fmla="*/ 496097 w 721923"/>
                <a:gd name="connsiteY1" fmla="*/ 3185 h 755896"/>
                <a:gd name="connsiteX2" fmla="*/ 54382 w 721923"/>
                <a:gd name="connsiteY2" fmla="*/ 271320 h 755896"/>
                <a:gd name="connsiteX3" fmla="*/ 3185 w 721923"/>
                <a:gd name="connsiteY3" fmla="*/ 446021 h 755896"/>
                <a:gd name="connsiteX4" fmla="*/ 385346 w 721923"/>
                <a:gd name="connsiteY4" fmla="*/ 754911 h 755896"/>
                <a:gd name="connsiteX5" fmla="*/ 385346 w 721923"/>
                <a:gd name="connsiteY5" fmla="*/ 484050 h 755896"/>
                <a:gd name="connsiteX6" fmla="*/ 720161 w 721923"/>
                <a:gd name="connsiteY6" fmla="*/ 187229 h 755896"/>
                <a:gd name="connsiteX7" fmla="*/ 718255 w 721923"/>
                <a:gd name="connsiteY7" fmla="*/ 178128 h 755896"/>
                <a:gd name="connsiteX8" fmla="*/ 626851 w 721923"/>
                <a:gd name="connsiteY8" fmla="*/ 122786 h 755896"/>
                <a:gd name="connsiteX9" fmla="*/ 502964 w 721923"/>
                <a:gd name="connsiteY9" fmla="*/ 3185 h 755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1923" h="755896">
                  <a:moveTo>
                    <a:pt x="502964" y="3185"/>
                  </a:moveTo>
                  <a:lnTo>
                    <a:pt x="496097" y="3185"/>
                  </a:lnTo>
                  <a:cubicBezTo>
                    <a:pt x="496097" y="3185"/>
                    <a:pt x="139828" y="94992"/>
                    <a:pt x="54382" y="271320"/>
                  </a:cubicBezTo>
                  <a:cubicBezTo>
                    <a:pt x="32508" y="316457"/>
                    <a:pt x="15857" y="378110"/>
                    <a:pt x="3185" y="446021"/>
                  </a:cubicBezTo>
                  <a:cubicBezTo>
                    <a:pt x="103622" y="577110"/>
                    <a:pt x="234545" y="683585"/>
                    <a:pt x="385346" y="754911"/>
                  </a:cubicBezTo>
                  <a:cubicBezTo>
                    <a:pt x="385346" y="697777"/>
                    <a:pt x="385346" y="611304"/>
                    <a:pt x="385346" y="484050"/>
                  </a:cubicBezTo>
                  <a:cubicBezTo>
                    <a:pt x="385346" y="191034"/>
                    <a:pt x="720161" y="187229"/>
                    <a:pt x="720161" y="187229"/>
                  </a:cubicBezTo>
                  <a:cubicBezTo>
                    <a:pt x="719410" y="184116"/>
                    <a:pt x="718781" y="181088"/>
                    <a:pt x="718255" y="178128"/>
                  </a:cubicBezTo>
                  <a:cubicBezTo>
                    <a:pt x="686197" y="163414"/>
                    <a:pt x="655477" y="145017"/>
                    <a:pt x="626851" y="122786"/>
                  </a:cubicBezTo>
                  <a:cubicBezTo>
                    <a:pt x="582189" y="88104"/>
                    <a:pt x="540585" y="47864"/>
                    <a:pt x="502964" y="3185"/>
                  </a:cubicBezTo>
                  <a:close/>
                </a:path>
              </a:pathLst>
            </a:custGeom>
            <a:solidFill>
              <a:srgbClr val="49B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0" name="手繪多邊形: 圖案 69">
              <a:extLst>
                <a:ext uri="{FF2B5EF4-FFF2-40B4-BE49-F238E27FC236}">
                  <a16:creationId xmlns:a16="http://schemas.microsoft.com/office/drawing/2014/main" id="{4778A3C6-F84C-44FC-B8E0-C1EE911EE467}"/>
                </a:ext>
              </a:extLst>
            </p:cNvPr>
            <p:cNvSpPr/>
            <p:nvPr/>
          </p:nvSpPr>
          <p:spPr>
            <a:xfrm>
              <a:off x="6376331" y="3411240"/>
              <a:ext cx="628498" cy="301509"/>
            </a:xfrm>
            <a:custGeom>
              <a:avLst/>
              <a:gdLst>
                <a:gd name="connsiteX0" fmla="*/ 556336 w 628498"/>
                <a:gd name="connsiteY0" fmla="*/ 14953 h 301509"/>
                <a:gd name="connsiteX1" fmla="*/ 485328 w 628498"/>
                <a:gd name="connsiteY1" fmla="*/ 19684 h 301509"/>
                <a:gd name="connsiteX2" fmla="*/ 409496 w 628498"/>
                <a:gd name="connsiteY2" fmla="*/ 88721 h 301509"/>
                <a:gd name="connsiteX3" fmla="*/ 82397 w 628498"/>
                <a:gd name="connsiteY3" fmla="*/ 131319 h 301509"/>
                <a:gd name="connsiteX4" fmla="*/ 19398 w 628498"/>
                <a:gd name="connsiteY4" fmla="*/ 176367 h 301509"/>
                <a:gd name="connsiteX5" fmla="*/ 7648 w 628498"/>
                <a:gd name="connsiteY5" fmla="*/ 251417 h 301509"/>
                <a:gd name="connsiteX6" fmla="*/ 3185 w 628498"/>
                <a:gd name="connsiteY6" fmla="*/ 251680 h 301509"/>
                <a:gd name="connsiteX7" fmla="*/ 496849 w 628498"/>
                <a:gd name="connsiteY7" fmla="*/ 201201 h 301509"/>
                <a:gd name="connsiteX8" fmla="*/ 627602 w 628498"/>
                <a:gd name="connsiteY8" fmla="*/ 73463 h 30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498" h="301509">
                  <a:moveTo>
                    <a:pt x="556336" y="14953"/>
                  </a:moveTo>
                  <a:cubicBezTo>
                    <a:pt x="535128" y="-2458"/>
                    <a:pt x="504162" y="-275"/>
                    <a:pt x="485328" y="19684"/>
                  </a:cubicBezTo>
                  <a:cubicBezTo>
                    <a:pt x="461513" y="44921"/>
                    <a:pt x="436127" y="68040"/>
                    <a:pt x="409496" y="88721"/>
                  </a:cubicBezTo>
                  <a:cubicBezTo>
                    <a:pt x="314538" y="162463"/>
                    <a:pt x="188702" y="176120"/>
                    <a:pt x="82397" y="131319"/>
                  </a:cubicBezTo>
                  <a:cubicBezTo>
                    <a:pt x="67678" y="135846"/>
                    <a:pt x="37472" y="148118"/>
                    <a:pt x="19398" y="176367"/>
                  </a:cubicBezTo>
                  <a:cubicBezTo>
                    <a:pt x="6051" y="197218"/>
                    <a:pt x="2115" y="222434"/>
                    <a:pt x="7648" y="251417"/>
                  </a:cubicBezTo>
                  <a:cubicBezTo>
                    <a:pt x="6319" y="251485"/>
                    <a:pt x="4816" y="251574"/>
                    <a:pt x="3185" y="251680"/>
                  </a:cubicBezTo>
                  <a:cubicBezTo>
                    <a:pt x="160293" y="328540"/>
                    <a:pt x="352749" y="313099"/>
                    <a:pt x="496849" y="201201"/>
                  </a:cubicBezTo>
                  <a:cubicBezTo>
                    <a:pt x="544237" y="164400"/>
                    <a:pt x="588228" y="121424"/>
                    <a:pt x="627602" y="73463"/>
                  </a:cubicBezTo>
                  <a:close/>
                </a:path>
              </a:pathLst>
            </a:custGeom>
            <a:solidFill>
              <a:srgbClr val="9BD8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1" name="手繪多邊形: 圖案 70">
              <a:extLst>
                <a:ext uri="{FF2B5EF4-FFF2-40B4-BE49-F238E27FC236}">
                  <a16:creationId xmlns:a16="http://schemas.microsoft.com/office/drawing/2014/main" id="{93F0D83D-8BC8-40D3-BD84-39E0C5DED1B0}"/>
                </a:ext>
              </a:extLst>
            </p:cNvPr>
            <p:cNvSpPr/>
            <p:nvPr/>
          </p:nvSpPr>
          <p:spPr>
            <a:xfrm>
              <a:off x="6164561" y="3411243"/>
              <a:ext cx="305756" cy="259043"/>
            </a:xfrm>
            <a:custGeom>
              <a:avLst/>
              <a:gdLst>
                <a:gd name="connsiteX0" fmla="*/ 221291 w 305755"/>
                <a:gd name="connsiteY0" fmla="*/ 88718 h 259043"/>
                <a:gd name="connsiteX1" fmla="*/ 145459 w 305755"/>
                <a:gd name="connsiteY1" fmla="*/ 19686 h 259043"/>
                <a:gd name="connsiteX2" fmla="*/ 74452 w 305755"/>
                <a:gd name="connsiteY2" fmla="*/ 14955 h 259043"/>
                <a:gd name="connsiteX3" fmla="*/ 3185 w 305755"/>
                <a:gd name="connsiteY3" fmla="*/ 73465 h 259043"/>
                <a:gd name="connsiteX4" fmla="*/ 133942 w 305755"/>
                <a:gd name="connsiteY4" fmla="*/ 201203 h 259043"/>
                <a:gd name="connsiteX5" fmla="*/ 227232 w 305755"/>
                <a:gd name="connsiteY5" fmla="*/ 257411 h 259043"/>
                <a:gd name="connsiteX6" fmla="*/ 303947 w 305755"/>
                <a:gd name="connsiteY6" fmla="*/ 135312 h 259043"/>
                <a:gd name="connsiteX7" fmla="*/ 221291 w 305755"/>
                <a:gd name="connsiteY7" fmla="*/ 88718 h 259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755" h="259043">
                  <a:moveTo>
                    <a:pt x="221291" y="88718"/>
                  </a:moveTo>
                  <a:cubicBezTo>
                    <a:pt x="194660" y="68042"/>
                    <a:pt x="169278" y="44927"/>
                    <a:pt x="145459" y="19686"/>
                  </a:cubicBezTo>
                  <a:cubicBezTo>
                    <a:pt x="126625" y="-273"/>
                    <a:pt x="95659" y="-2461"/>
                    <a:pt x="74452" y="14955"/>
                  </a:cubicBezTo>
                  <a:lnTo>
                    <a:pt x="3185" y="73465"/>
                  </a:lnTo>
                  <a:cubicBezTo>
                    <a:pt x="42568" y="121434"/>
                    <a:pt x="86563" y="164414"/>
                    <a:pt x="133942" y="201203"/>
                  </a:cubicBezTo>
                  <a:cubicBezTo>
                    <a:pt x="163129" y="223871"/>
                    <a:pt x="194490" y="242556"/>
                    <a:pt x="227232" y="257411"/>
                  </a:cubicBezTo>
                  <a:cubicBezTo>
                    <a:pt x="202593" y="155314"/>
                    <a:pt x="303947" y="135312"/>
                    <a:pt x="303947" y="135312"/>
                  </a:cubicBezTo>
                  <a:cubicBezTo>
                    <a:pt x="274730" y="124097"/>
                    <a:pt x="246838" y="108559"/>
                    <a:pt x="221291" y="88718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2" name="手繪多邊形: 圖案 71">
              <a:extLst>
                <a:ext uri="{FF2B5EF4-FFF2-40B4-BE49-F238E27FC236}">
                  <a16:creationId xmlns:a16="http://schemas.microsoft.com/office/drawing/2014/main" id="{D6BCF048-1CAF-49E7-A445-A0B31395B53C}"/>
                </a:ext>
              </a:extLst>
            </p:cNvPr>
            <p:cNvSpPr/>
            <p:nvPr/>
          </p:nvSpPr>
          <p:spPr>
            <a:xfrm>
              <a:off x="6538657" y="2631729"/>
              <a:ext cx="411921" cy="360962"/>
            </a:xfrm>
            <a:custGeom>
              <a:avLst/>
              <a:gdLst>
                <a:gd name="connsiteX0" fmla="*/ 398545 w 411921"/>
                <a:gd name="connsiteY0" fmla="*/ 68336 h 360961"/>
                <a:gd name="connsiteX1" fmla="*/ 299718 w 411921"/>
                <a:gd name="connsiteY1" fmla="*/ 3185 h 360961"/>
                <a:gd name="connsiteX2" fmla="*/ 22639 w 411921"/>
                <a:gd name="connsiteY2" fmla="*/ 3185 h 360961"/>
                <a:gd name="connsiteX3" fmla="*/ 11352 w 411921"/>
                <a:gd name="connsiteY3" fmla="*/ 30852 h 360961"/>
                <a:gd name="connsiteX4" fmla="*/ 23391 w 411921"/>
                <a:gd name="connsiteY4" fmla="*/ 55588 h 360961"/>
                <a:gd name="connsiteX5" fmla="*/ 38470 w 411921"/>
                <a:gd name="connsiteY5" fmla="*/ 211392 h 360961"/>
                <a:gd name="connsiteX6" fmla="*/ 40509 w 411921"/>
                <a:gd name="connsiteY6" fmla="*/ 272896 h 360961"/>
                <a:gd name="connsiteX7" fmla="*/ 55848 w 411921"/>
                <a:gd name="connsiteY7" fmla="*/ 274730 h 360961"/>
                <a:gd name="connsiteX8" fmla="*/ 190406 w 411921"/>
                <a:gd name="connsiteY8" fmla="*/ 361934 h 360961"/>
                <a:gd name="connsiteX9" fmla="*/ 278327 w 411921"/>
                <a:gd name="connsiteY9" fmla="*/ 361934 h 360961"/>
                <a:gd name="connsiteX10" fmla="*/ 360992 w 411921"/>
                <a:gd name="connsiteY10" fmla="*/ 325588 h 360961"/>
                <a:gd name="connsiteX11" fmla="*/ 411781 w 411921"/>
                <a:gd name="connsiteY11" fmla="*/ 207685 h 360961"/>
                <a:gd name="connsiteX12" fmla="*/ 411781 w 411921"/>
                <a:gd name="connsiteY12" fmla="*/ 114085 h 360961"/>
                <a:gd name="connsiteX13" fmla="*/ 398545 w 411921"/>
                <a:gd name="connsiteY13" fmla="*/ 68336 h 36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1921" h="360961">
                  <a:moveTo>
                    <a:pt x="398545" y="68336"/>
                  </a:moveTo>
                  <a:cubicBezTo>
                    <a:pt x="371524" y="26321"/>
                    <a:pt x="336425" y="3185"/>
                    <a:pt x="299718" y="3185"/>
                  </a:cubicBezTo>
                  <a:lnTo>
                    <a:pt x="22639" y="3185"/>
                  </a:lnTo>
                  <a:cubicBezTo>
                    <a:pt x="17823" y="8807"/>
                    <a:pt x="11076" y="18855"/>
                    <a:pt x="11352" y="30852"/>
                  </a:cubicBezTo>
                  <a:cubicBezTo>
                    <a:pt x="11560" y="39905"/>
                    <a:pt x="15602" y="48208"/>
                    <a:pt x="23391" y="55588"/>
                  </a:cubicBezTo>
                  <a:cubicBezTo>
                    <a:pt x="12723" y="75857"/>
                    <a:pt x="-23428" y="156063"/>
                    <a:pt x="38470" y="211392"/>
                  </a:cubicBezTo>
                  <a:cubicBezTo>
                    <a:pt x="28933" y="225554"/>
                    <a:pt x="20771" y="250898"/>
                    <a:pt x="40509" y="272896"/>
                  </a:cubicBezTo>
                  <a:cubicBezTo>
                    <a:pt x="45184" y="269481"/>
                    <a:pt x="51915" y="270084"/>
                    <a:pt x="55848" y="274730"/>
                  </a:cubicBezTo>
                  <a:cubicBezTo>
                    <a:pt x="116370" y="346341"/>
                    <a:pt x="162094" y="361934"/>
                    <a:pt x="190406" y="361934"/>
                  </a:cubicBezTo>
                  <a:lnTo>
                    <a:pt x="278327" y="361934"/>
                  </a:lnTo>
                  <a:cubicBezTo>
                    <a:pt x="309162" y="361934"/>
                    <a:pt x="339292" y="348685"/>
                    <a:pt x="360992" y="325588"/>
                  </a:cubicBezTo>
                  <a:cubicBezTo>
                    <a:pt x="384161" y="300923"/>
                    <a:pt x="411781" y="260449"/>
                    <a:pt x="411781" y="207685"/>
                  </a:cubicBezTo>
                  <a:lnTo>
                    <a:pt x="411781" y="114085"/>
                  </a:lnTo>
                  <a:cubicBezTo>
                    <a:pt x="411781" y="97630"/>
                    <a:pt x="407208" y="81807"/>
                    <a:pt x="398545" y="68336"/>
                  </a:cubicBezTo>
                  <a:close/>
                </a:path>
              </a:pathLst>
            </a:custGeom>
            <a:solidFill>
              <a:srgbClr val="4B6BB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3" name="手繪多邊形: 圖案 72">
              <a:extLst>
                <a:ext uri="{FF2B5EF4-FFF2-40B4-BE49-F238E27FC236}">
                  <a16:creationId xmlns:a16="http://schemas.microsoft.com/office/drawing/2014/main" id="{8B8189DB-50AF-48B9-BD6E-2FC336274B17}"/>
                </a:ext>
              </a:extLst>
            </p:cNvPr>
            <p:cNvSpPr/>
            <p:nvPr/>
          </p:nvSpPr>
          <p:spPr>
            <a:xfrm>
              <a:off x="6218051" y="2631729"/>
              <a:ext cx="369455" cy="360962"/>
            </a:xfrm>
            <a:custGeom>
              <a:avLst/>
              <a:gdLst>
                <a:gd name="connsiteX0" fmla="*/ 359123 w 369455"/>
                <a:gd name="connsiteY0" fmla="*/ 274739 h 360961"/>
                <a:gd name="connsiteX1" fmla="*/ 367790 w 369455"/>
                <a:gd name="connsiteY1" fmla="*/ 270717 h 360961"/>
                <a:gd name="connsiteX2" fmla="*/ 367786 w 369455"/>
                <a:gd name="connsiteY2" fmla="*/ 210445 h 360961"/>
                <a:gd name="connsiteX3" fmla="*/ 352078 w 369455"/>
                <a:gd name="connsiteY3" fmla="*/ 54144 h 360961"/>
                <a:gd name="connsiteX4" fmla="*/ 352078 w 369455"/>
                <a:gd name="connsiteY4" fmla="*/ 3185 h 360961"/>
                <a:gd name="connsiteX5" fmla="*/ 115249 w 369455"/>
                <a:gd name="connsiteY5" fmla="*/ 3185 h 360961"/>
                <a:gd name="connsiteX6" fmla="*/ 16426 w 369455"/>
                <a:gd name="connsiteY6" fmla="*/ 68332 h 360961"/>
                <a:gd name="connsiteX7" fmla="*/ 3185 w 369455"/>
                <a:gd name="connsiteY7" fmla="*/ 114089 h 360961"/>
                <a:gd name="connsiteX8" fmla="*/ 3185 w 369455"/>
                <a:gd name="connsiteY8" fmla="*/ 207689 h 360961"/>
                <a:gd name="connsiteX9" fmla="*/ 53974 w 369455"/>
                <a:gd name="connsiteY9" fmla="*/ 325592 h 360961"/>
                <a:gd name="connsiteX10" fmla="*/ 136643 w 369455"/>
                <a:gd name="connsiteY10" fmla="*/ 361939 h 360961"/>
                <a:gd name="connsiteX11" fmla="*/ 224565 w 369455"/>
                <a:gd name="connsiteY11" fmla="*/ 361939 h 360961"/>
                <a:gd name="connsiteX12" fmla="*/ 359123 w 369455"/>
                <a:gd name="connsiteY12" fmla="*/ 274739 h 36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455" h="360961">
                  <a:moveTo>
                    <a:pt x="359123" y="274739"/>
                  </a:moveTo>
                  <a:cubicBezTo>
                    <a:pt x="361391" y="272059"/>
                    <a:pt x="364588" y="270717"/>
                    <a:pt x="367790" y="270717"/>
                  </a:cubicBezTo>
                  <a:cubicBezTo>
                    <a:pt x="339788" y="242715"/>
                    <a:pt x="367786" y="210445"/>
                    <a:pt x="367786" y="210445"/>
                  </a:cubicBezTo>
                  <a:cubicBezTo>
                    <a:pt x="293054" y="149922"/>
                    <a:pt x="352078" y="54144"/>
                    <a:pt x="352078" y="54144"/>
                  </a:cubicBezTo>
                  <a:cubicBezTo>
                    <a:pt x="321112" y="29858"/>
                    <a:pt x="352078" y="3185"/>
                    <a:pt x="352078" y="3185"/>
                  </a:cubicBezTo>
                  <a:lnTo>
                    <a:pt x="115249" y="3185"/>
                  </a:lnTo>
                  <a:cubicBezTo>
                    <a:pt x="78541" y="3185"/>
                    <a:pt x="43447" y="26321"/>
                    <a:pt x="16426" y="68332"/>
                  </a:cubicBezTo>
                  <a:cubicBezTo>
                    <a:pt x="7763" y="81798"/>
                    <a:pt x="3185" y="97617"/>
                    <a:pt x="3185" y="114089"/>
                  </a:cubicBezTo>
                  <a:lnTo>
                    <a:pt x="3185" y="207689"/>
                  </a:lnTo>
                  <a:cubicBezTo>
                    <a:pt x="3185" y="260445"/>
                    <a:pt x="30805" y="300919"/>
                    <a:pt x="53974" y="325592"/>
                  </a:cubicBezTo>
                  <a:cubicBezTo>
                    <a:pt x="75675" y="348689"/>
                    <a:pt x="105809" y="361939"/>
                    <a:pt x="136643" y="361939"/>
                  </a:cubicBezTo>
                  <a:lnTo>
                    <a:pt x="224565" y="361939"/>
                  </a:lnTo>
                  <a:cubicBezTo>
                    <a:pt x="252877" y="361943"/>
                    <a:pt x="298605" y="346349"/>
                    <a:pt x="359123" y="274739"/>
                  </a:cubicBezTo>
                  <a:close/>
                </a:path>
              </a:pathLst>
            </a:custGeom>
            <a:solidFill>
              <a:srgbClr val="2A428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4" name="手繪多邊形: 圖案 73">
              <a:extLst>
                <a:ext uri="{FF2B5EF4-FFF2-40B4-BE49-F238E27FC236}">
                  <a16:creationId xmlns:a16="http://schemas.microsoft.com/office/drawing/2014/main" id="{25AAF6D2-025D-4245-A518-516A652F6598}"/>
                </a:ext>
              </a:extLst>
            </p:cNvPr>
            <p:cNvSpPr/>
            <p:nvPr/>
          </p:nvSpPr>
          <p:spPr>
            <a:xfrm>
              <a:off x="6538658" y="2682693"/>
              <a:ext cx="360962" cy="250550"/>
            </a:xfrm>
            <a:custGeom>
              <a:avLst/>
              <a:gdLst>
                <a:gd name="connsiteX0" fmla="*/ 263035 w 360961"/>
                <a:gd name="connsiteY0" fmla="*/ 3185 h 250549"/>
                <a:gd name="connsiteX1" fmla="*/ 195428 w 360961"/>
                <a:gd name="connsiteY1" fmla="*/ 3185 h 250549"/>
                <a:gd name="connsiteX2" fmla="*/ 79131 w 360961"/>
                <a:gd name="connsiteY2" fmla="*/ 3185 h 250549"/>
                <a:gd name="connsiteX3" fmla="*/ 21980 w 360961"/>
                <a:gd name="connsiteY3" fmla="*/ 3185 h 250549"/>
                <a:gd name="connsiteX4" fmla="*/ 23390 w 360961"/>
                <a:gd name="connsiteY4" fmla="*/ 4629 h 250549"/>
                <a:gd name="connsiteX5" fmla="*/ 38419 w 360961"/>
                <a:gd name="connsiteY5" fmla="*/ 160386 h 250549"/>
                <a:gd name="connsiteX6" fmla="*/ 47179 w 360961"/>
                <a:gd name="connsiteY6" fmla="*/ 159481 h 250549"/>
                <a:gd name="connsiteX7" fmla="*/ 83777 w 360961"/>
                <a:gd name="connsiteY7" fmla="*/ 177415 h 250549"/>
                <a:gd name="connsiteX8" fmla="*/ 90482 w 360961"/>
                <a:gd name="connsiteY8" fmla="*/ 185708 h 250549"/>
                <a:gd name="connsiteX9" fmla="*/ 134286 w 360961"/>
                <a:gd name="connsiteY9" fmla="*/ 203701 h 250549"/>
                <a:gd name="connsiteX10" fmla="*/ 314384 w 360961"/>
                <a:gd name="connsiteY10" fmla="*/ 248083 h 250549"/>
                <a:gd name="connsiteX11" fmla="*/ 319697 w 360961"/>
                <a:gd name="connsiteY11" fmla="*/ 243751 h 250549"/>
                <a:gd name="connsiteX12" fmla="*/ 360129 w 360961"/>
                <a:gd name="connsiteY12" fmla="*/ 167885 h 250549"/>
                <a:gd name="connsiteX13" fmla="*/ 360817 w 360961"/>
                <a:gd name="connsiteY13" fmla="*/ 156730 h 250549"/>
                <a:gd name="connsiteX14" fmla="*/ 360817 w 360961"/>
                <a:gd name="connsiteY14" fmla="*/ 100967 h 250549"/>
                <a:gd name="connsiteX15" fmla="*/ 263035 w 360961"/>
                <a:gd name="connsiteY15" fmla="*/ 3185 h 25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60961" h="250549">
                  <a:moveTo>
                    <a:pt x="263035" y="3185"/>
                  </a:moveTo>
                  <a:lnTo>
                    <a:pt x="195428" y="3185"/>
                  </a:lnTo>
                  <a:cubicBezTo>
                    <a:pt x="129818" y="13283"/>
                    <a:pt x="79131" y="3185"/>
                    <a:pt x="79131" y="3185"/>
                  </a:cubicBezTo>
                  <a:lnTo>
                    <a:pt x="21980" y="3185"/>
                  </a:lnTo>
                  <a:cubicBezTo>
                    <a:pt x="22451" y="3669"/>
                    <a:pt x="22889" y="4157"/>
                    <a:pt x="23390" y="4629"/>
                  </a:cubicBezTo>
                  <a:cubicBezTo>
                    <a:pt x="12727" y="24894"/>
                    <a:pt x="-23408" y="105057"/>
                    <a:pt x="38419" y="160386"/>
                  </a:cubicBezTo>
                  <a:cubicBezTo>
                    <a:pt x="41285" y="159830"/>
                    <a:pt x="44202" y="159481"/>
                    <a:pt x="47179" y="159481"/>
                  </a:cubicBezTo>
                  <a:cubicBezTo>
                    <a:pt x="61439" y="159481"/>
                    <a:pt x="74778" y="166017"/>
                    <a:pt x="83777" y="177415"/>
                  </a:cubicBezTo>
                  <a:cubicBezTo>
                    <a:pt x="86015" y="180252"/>
                    <a:pt x="88248" y="182999"/>
                    <a:pt x="90482" y="185708"/>
                  </a:cubicBezTo>
                  <a:cubicBezTo>
                    <a:pt x="105371" y="189658"/>
                    <a:pt x="120051" y="195620"/>
                    <a:pt x="134286" y="203701"/>
                  </a:cubicBezTo>
                  <a:cubicBezTo>
                    <a:pt x="203917" y="243212"/>
                    <a:pt x="274942" y="248741"/>
                    <a:pt x="314384" y="248083"/>
                  </a:cubicBezTo>
                  <a:cubicBezTo>
                    <a:pt x="316215" y="246749"/>
                    <a:pt x="317981" y="245293"/>
                    <a:pt x="319697" y="243751"/>
                  </a:cubicBezTo>
                  <a:cubicBezTo>
                    <a:pt x="328989" y="199811"/>
                    <a:pt x="360125" y="167890"/>
                    <a:pt x="360129" y="167885"/>
                  </a:cubicBezTo>
                  <a:cubicBezTo>
                    <a:pt x="360549" y="164242"/>
                    <a:pt x="360817" y="160535"/>
                    <a:pt x="360817" y="156730"/>
                  </a:cubicBezTo>
                  <a:lnTo>
                    <a:pt x="360817" y="100967"/>
                  </a:lnTo>
                  <a:cubicBezTo>
                    <a:pt x="319047" y="42878"/>
                    <a:pt x="263035" y="3185"/>
                    <a:pt x="263035" y="3185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5" name="手繪多邊形: 圖案 74">
              <a:extLst>
                <a:ext uri="{FF2B5EF4-FFF2-40B4-BE49-F238E27FC236}">
                  <a16:creationId xmlns:a16="http://schemas.microsoft.com/office/drawing/2014/main" id="{034157A7-B474-4BA9-A6D2-D5DE7DAF278E}"/>
                </a:ext>
              </a:extLst>
            </p:cNvPr>
            <p:cNvSpPr/>
            <p:nvPr/>
          </p:nvSpPr>
          <p:spPr>
            <a:xfrm>
              <a:off x="6269006" y="2682689"/>
              <a:ext cx="318496" cy="250550"/>
            </a:xfrm>
            <a:custGeom>
              <a:avLst/>
              <a:gdLst>
                <a:gd name="connsiteX0" fmla="*/ 280234 w 318495"/>
                <a:gd name="connsiteY0" fmla="*/ 177419 h 250549"/>
                <a:gd name="connsiteX1" fmla="*/ 316831 w 318495"/>
                <a:gd name="connsiteY1" fmla="*/ 159486 h 250549"/>
                <a:gd name="connsiteX2" fmla="*/ 301123 w 318495"/>
                <a:gd name="connsiteY2" fmla="*/ 3185 h 250549"/>
                <a:gd name="connsiteX3" fmla="*/ 64294 w 318495"/>
                <a:gd name="connsiteY3" fmla="*/ 3185 h 250549"/>
                <a:gd name="connsiteX4" fmla="*/ 8323 w 318495"/>
                <a:gd name="connsiteY4" fmla="*/ 44946 h 250549"/>
                <a:gd name="connsiteX5" fmla="*/ 3185 w 318495"/>
                <a:gd name="connsiteY5" fmla="*/ 63130 h 250549"/>
                <a:gd name="connsiteX6" fmla="*/ 3185 w 318495"/>
                <a:gd name="connsiteY6" fmla="*/ 156730 h 250549"/>
                <a:gd name="connsiteX7" fmla="*/ 40156 w 318495"/>
                <a:gd name="connsiteY7" fmla="*/ 239742 h 250549"/>
                <a:gd name="connsiteX8" fmla="*/ 49617 w 318495"/>
                <a:gd name="connsiteY8" fmla="*/ 248083 h 250549"/>
                <a:gd name="connsiteX9" fmla="*/ 229720 w 318495"/>
                <a:gd name="connsiteY9" fmla="*/ 203701 h 250549"/>
                <a:gd name="connsiteX10" fmla="*/ 273528 w 318495"/>
                <a:gd name="connsiteY10" fmla="*/ 185708 h 250549"/>
                <a:gd name="connsiteX11" fmla="*/ 280234 w 318495"/>
                <a:gd name="connsiteY11" fmla="*/ 177419 h 25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95" h="250549">
                  <a:moveTo>
                    <a:pt x="280234" y="177419"/>
                  </a:moveTo>
                  <a:cubicBezTo>
                    <a:pt x="289232" y="166021"/>
                    <a:pt x="302571" y="159486"/>
                    <a:pt x="316831" y="159486"/>
                  </a:cubicBezTo>
                  <a:cubicBezTo>
                    <a:pt x="242099" y="98963"/>
                    <a:pt x="301123" y="3185"/>
                    <a:pt x="301123" y="3185"/>
                  </a:cubicBezTo>
                  <a:lnTo>
                    <a:pt x="64294" y="3185"/>
                  </a:lnTo>
                  <a:cubicBezTo>
                    <a:pt x="38024" y="3185"/>
                    <a:pt x="16405" y="32389"/>
                    <a:pt x="8323" y="44946"/>
                  </a:cubicBezTo>
                  <a:cubicBezTo>
                    <a:pt x="4960" y="50169"/>
                    <a:pt x="3185" y="56459"/>
                    <a:pt x="3185" y="63130"/>
                  </a:cubicBezTo>
                  <a:lnTo>
                    <a:pt x="3185" y="156730"/>
                  </a:lnTo>
                  <a:cubicBezTo>
                    <a:pt x="3185" y="192805"/>
                    <a:pt x="23288" y="221783"/>
                    <a:pt x="40156" y="239742"/>
                  </a:cubicBezTo>
                  <a:cubicBezTo>
                    <a:pt x="43099" y="242872"/>
                    <a:pt x="46271" y="245645"/>
                    <a:pt x="49617" y="248083"/>
                  </a:cubicBezTo>
                  <a:cubicBezTo>
                    <a:pt x="89056" y="248741"/>
                    <a:pt x="160084" y="243216"/>
                    <a:pt x="229720" y="203701"/>
                  </a:cubicBezTo>
                  <a:cubicBezTo>
                    <a:pt x="243959" y="195620"/>
                    <a:pt x="258636" y="189658"/>
                    <a:pt x="273528" y="185708"/>
                  </a:cubicBezTo>
                  <a:cubicBezTo>
                    <a:pt x="275762" y="183003"/>
                    <a:pt x="277996" y="180256"/>
                    <a:pt x="280234" y="177419"/>
                  </a:cubicBezTo>
                  <a:close/>
                </a:path>
              </a:pathLst>
            </a:custGeom>
            <a:solidFill>
              <a:srgbClr val="FC946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6" name="手繪多邊形: 圖案 75">
              <a:extLst>
                <a:ext uri="{FF2B5EF4-FFF2-40B4-BE49-F238E27FC236}">
                  <a16:creationId xmlns:a16="http://schemas.microsoft.com/office/drawing/2014/main" id="{FDBD7D38-F250-4475-956E-24339F7EDCC3}"/>
                </a:ext>
              </a:extLst>
            </p:cNvPr>
            <p:cNvSpPr/>
            <p:nvPr/>
          </p:nvSpPr>
          <p:spPr>
            <a:xfrm>
              <a:off x="6617207" y="2854613"/>
              <a:ext cx="246303" cy="89179"/>
            </a:xfrm>
            <a:custGeom>
              <a:avLst/>
              <a:gdLst>
                <a:gd name="connsiteX0" fmla="*/ 245204 w 246303"/>
                <a:gd name="connsiteY0" fmla="*/ 67908 h 89178"/>
                <a:gd name="connsiteX1" fmla="*/ 241263 w 246303"/>
                <a:gd name="connsiteY1" fmla="*/ 67551 h 89178"/>
                <a:gd name="connsiteX2" fmla="*/ 55737 w 246303"/>
                <a:gd name="connsiteY2" fmla="*/ 23284 h 89178"/>
                <a:gd name="connsiteX3" fmla="*/ 3185 w 246303"/>
                <a:gd name="connsiteY3" fmla="*/ 3185 h 89178"/>
                <a:gd name="connsiteX4" fmla="*/ 5228 w 246303"/>
                <a:gd name="connsiteY4" fmla="*/ 5495 h 89178"/>
                <a:gd name="connsiteX5" fmla="*/ 111852 w 246303"/>
                <a:gd name="connsiteY5" fmla="*/ 88100 h 89178"/>
                <a:gd name="connsiteX6" fmla="*/ 199773 w 246303"/>
                <a:gd name="connsiteY6" fmla="*/ 88100 h 89178"/>
                <a:gd name="connsiteX7" fmla="*/ 245204 w 246303"/>
                <a:gd name="connsiteY7" fmla="*/ 67908 h 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6303" h="89178">
                  <a:moveTo>
                    <a:pt x="245204" y="67908"/>
                  </a:moveTo>
                  <a:cubicBezTo>
                    <a:pt x="243917" y="67661"/>
                    <a:pt x="242605" y="67508"/>
                    <a:pt x="241263" y="67551"/>
                  </a:cubicBezTo>
                  <a:cubicBezTo>
                    <a:pt x="203162" y="68787"/>
                    <a:pt x="128643" y="64655"/>
                    <a:pt x="55737" y="23284"/>
                  </a:cubicBezTo>
                  <a:cubicBezTo>
                    <a:pt x="38716" y="13627"/>
                    <a:pt x="21072" y="6952"/>
                    <a:pt x="3185" y="3185"/>
                  </a:cubicBezTo>
                  <a:cubicBezTo>
                    <a:pt x="3873" y="3949"/>
                    <a:pt x="4582" y="4680"/>
                    <a:pt x="5228" y="5495"/>
                  </a:cubicBezTo>
                  <a:cubicBezTo>
                    <a:pt x="46050" y="57223"/>
                    <a:pt x="85913" y="88100"/>
                    <a:pt x="111852" y="88100"/>
                  </a:cubicBezTo>
                  <a:lnTo>
                    <a:pt x="199773" y="88100"/>
                  </a:lnTo>
                  <a:cubicBezTo>
                    <a:pt x="216802" y="88100"/>
                    <a:pt x="232931" y="80928"/>
                    <a:pt x="245204" y="67908"/>
                  </a:cubicBezTo>
                  <a:close/>
                </a:path>
              </a:pathLst>
            </a:custGeom>
            <a:solidFill>
              <a:srgbClr val="BEC8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7" name="手繪多邊形: 圖案 76">
              <a:extLst>
                <a:ext uri="{FF2B5EF4-FFF2-40B4-BE49-F238E27FC236}">
                  <a16:creationId xmlns:a16="http://schemas.microsoft.com/office/drawing/2014/main" id="{7AEAEE0B-FA97-467E-990F-94264C3292CD}"/>
                </a:ext>
              </a:extLst>
            </p:cNvPr>
            <p:cNvSpPr/>
            <p:nvPr/>
          </p:nvSpPr>
          <p:spPr>
            <a:xfrm>
              <a:off x="6306071" y="2854613"/>
              <a:ext cx="246303" cy="89179"/>
            </a:xfrm>
            <a:custGeom>
              <a:avLst/>
              <a:gdLst>
                <a:gd name="connsiteX0" fmla="*/ 192660 w 246303"/>
                <a:gd name="connsiteY0" fmla="*/ 23284 h 89178"/>
                <a:gd name="connsiteX1" fmla="*/ 7134 w 246303"/>
                <a:gd name="connsiteY1" fmla="*/ 67551 h 89178"/>
                <a:gd name="connsiteX2" fmla="*/ 3185 w 246303"/>
                <a:gd name="connsiteY2" fmla="*/ 67908 h 89178"/>
                <a:gd name="connsiteX3" fmla="*/ 48619 w 246303"/>
                <a:gd name="connsiteY3" fmla="*/ 88100 h 89178"/>
                <a:gd name="connsiteX4" fmla="*/ 136541 w 246303"/>
                <a:gd name="connsiteY4" fmla="*/ 88100 h 89178"/>
                <a:gd name="connsiteX5" fmla="*/ 243165 w 246303"/>
                <a:gd name="connsiteY5" fmla="*/ 5495 h 89178"/>
                <a:gd name="connsiteX6" fmla="*/ 245208 w 246303"/>
                <a:gd name="connsiteY6" fmla="*/ 3185 h 89178"/>
                <a:gd name="connsiteX7" fmla="*/ 192660 w 246303"/>
                <a:gd name="connsiteY7" fmla="*/ 23284 h 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6303" h="89178">
                  <a:moveTo>
                    <a:pt x="192660" y="23284"/>
                  </a:moveTo>
                  <a:cubicBezTo>
                    <a:pt x="119754" y="64655"/>
                    <a:pt x="45235" y="68787"/>
                    <a:pt x="7134" y="67551"/>
                  </a:cubicBezTo>
                  <a:cubicBezTo>
                    <a:pt x="5788" y="67508"/>
                    <a:pt x="4476" y="67661"/>
                    <a:pt x="3185" y="67908"/>
                  </a:cubicBezTo>
                  <a:cubicBezTo>
                    <a:pt x="15462" y="80923"/>
                    <a:pt x="31591" y="88100"/>
                    <a:pt x="48619" y="88100"/>
                  </a:cubicBezTo>
                  <a:lnTo>
                    <a:pt x="136541" y="88100"/>
                  </a:lnTo>
                  <a:cubicBezTo>
                    <a:pt x="162480" y="88100"/>
                    <a:pt x="202342" y="57223"/>
                    <a:pt x="243165" y="5495"/>
                  </a:cubicBezTo>
                  <a:cubicBezTo>
                    <a:pt x="243806" y="4680"/>
                    <a:pt x="244520" y="3949"/>
                    <a:pt x="245208" y="3185"/>
                  </a:cubicBezTo>
                  <a:cubicBezTo>
                    <a:pt x="227325" y="6952"/>
                    <a:pt x="209681" y="13627"/>
                    <a:pt x="192660" y="23284"/>
                  </a:cubicBezTo>
                  <a:close/>
                </a:path>
              </a:pathLst>
            </a:custGeom>
            <a:solidFill>
              <a:srgbClr val="A8B7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8" name="手繪多邊形: 圖案 77">
              <a:extLst>
                <a:ext uri="{FF2B5EF4-FFF2-40B4-BE49-F238E27FC236}">
                  <a16:creationId xmlns:a16="http://schemas.microsoft.com/office/drawing/2014/main" id="{D4677DBC-C733-4E49-97A8-A73CC3003DA5}"/>
                </a:ext>
              </a:extLst>
            </p:cNvPr>
            <p:cNvSpPr/>
            <p:nvPr/>
          </p:nvSpPr>
          <p:spPr>
            <a:xfrm>
              <a:off x="6798507" y="2682693"/>
              <a:ext cx="101919" cy="101919"/>
            </a:xfrm>
            <a:custGeom>
              <a:avLst/>
              <a:gdLst>
                <a:gd name="connsiteX0" fmla="*/ 39867 w 101918"/>
                <a:gd name="connsiteY0" fmla="*/ 3185 h 101918"/>
                <a:gd name="connsiteX1" fmla="*/ 3185 w 101918"/>
                <a:gd name="connsiteY1" fmla="*/ 3185 h 101918"/>
                <a:gd name="connsiteX2" fmla="*/ 100967 w 101918"/>
                <a:gd name="connsiteY2" fmla="*/ 100967 h 101918"/>
                <a:gd name="connsiteX3" fmla="*/ 100967 w 101918"/>
                <a:gd name="connsiteY3" fmla="*/ 63130 h 101918"/>
                <a:gd name="connsiteX4" fmla="*/ 95829 w 101918"/>
                <a:gd name="connsiteY4" fmla="*/ 44942 h 101918"/>
                <a:gd name="connsiteX5" fmla="*/ 39867 w 101918"/>
                <a:gd name="connsiteY5" fmla="*/ 3185 h 10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918" h="101918">
                  <a:moveTo>
                    <a:pt x="39867" y="3185"/>
                  </a:moveTo>
                  <a:lnTo>
                    <a:pt x="3185" y="3185"/>
                  </a:lnTo>
                  <a:lnTo>
                    <a:pt x="100967" y="100967"/>
                  </a:lnTo>
                  <a:lnTo>
                    <a:pt x="100967" y="63130"/>
                  </a:lnTo>
                  <a:cubicBezTo>
                    <a:pt x="100967" y="56459"/>
                    <a:pt x="99192" y="50165"/>
                    <a:pt x="95829" y="44942"/>
                  </a:cubicBezTo>
                  <a:cubicBezTo>
                    <a:pt x="87756" y="32389"/>
                    <a:pt x="66141" y="3185"/>
                    <a:pt x="39867" y="3185"/>
                  </a:cubicBezTo>
                  <a:close/>
                </a:path>
              </a:pathLst>
            </a:custGeom>
            <a:solidFill>
              <a:srgbClr val="FFC7A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79" name="手繪多邊形: 圖案 78">
              <a:extLst>
                <a:ext uri="{FF2B5EF4-FFF2-40B4-BE49-F238E27FC236}">
                  <a16:creationId xmlns:a16="http://schemas.microsoft.com/office/drawing/2014/main" id="{AE688FC1-1E72-437F-96B8-53E500033E6D}"/>
                </a:ext>
              </a:extLst>
            </p:cNvPr>
            <p:cNvSpPr/>
            <p:nvPr/>
          </p:nvSpPr>
          <p:spPr>
            <a:xfrm>
              <a:off x="6614604" y="2682693"/>
              <a:ext cx="284523" cy="246303"/>
            </a:xfrm>
            <a:custGeom>
              <a:avLst/>
              <a:gdLst>
                <a:gd name="connsiteX0" fmla="*/ 119483 w 284522"/>
                <a:gd name="connsiteY0" fmla="*/ 3185 h 246303"/>
                <a:gd name="connsiteX1" fmla="*/ 3185 w 284522"/>
                <a:gd name="connsiteY1" fmla="*/ 3185 h 246303"/>
                <a:gd name="connsiteX2" fmla="*/ 243751 w 284522"/>
                <a:gd name="connsiteY2" fmla="*/ 243751 h 246303"/>
                <a:gd name="connsiteX3" fmla="*/ 247900 w 284522"/>
                <a:gd name="connsiteY3" fmla="*/ 239738 h 246303"/>
                <a:gd name="connsiteX4" fmla="*/ 284183 w 284522"/>
                <a:gd name="connsiteY4" fmla="*/ 167890 h 246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522" h="246303">
                  <a:moveTo>
                    <a:pt x="119483" y="3185"/>
                  </a:moveTo>
                  <a:lnTo>
                    <a:pt x="3185" y="3185"/>
                  </a:lnTo>
                  <a:lnTo>
                    <a:pt x="243751" y="243751"/>
                  </a:lnTo>
                  <a:cubicBezTo>
                    <a:pt x="245174" y="242477"/>
                    <a:pt x="246567" y="241156"/>
                    <a:pt x="247900" y="239738"/>
                  </a:cubicBezTo>
                  <a:cubicBezTo>
                    <a:pt x="262988" y="223682"/>
                    <a:pt x="280620" y="198780"/>
                    <a:pt x="284183" y="167890"/>
                  </a:cubicBezTo>
                  <a:close/>
                </a:path>
              </a:pathLst>
            </a:custGeom>
            <a:solidFill>
              <a:srgbClr val="FFC7A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80" name="手繪多邊形: 圖案 79">
              <a:extLst>
                <a:ext uri="{FF2B5EF4-FFF2-40B4-BE49-F238E27FC236}">
                  <a16:creationId xmlns:a16="http://schemas.microsoft.com/office/drawing/2014/main" id="{F68BDDB3-DA91-496D-80A0-22A041E20A3C}"/>
                </a:ext>
              </a:extLst>
            </p:cNvPr>
            <p:cNvSpPr/>
            <p:nvPr/>
          </p:nvSpPr>
          <p:spPr>
            <a:xfrm>
              <a:off x="6524130" y="3533149"/>
              <a:ext cx="123152" cy="802609"/>
            </a:xfrm>
            <a:custGeom>
              <a:avLst/>
              <a:gdLst>
                <a:gd name="connsiteX0" fmla="*/ 95001 w 123151"/>
                <a:gd name="connsiteY0" fmla="*/ 3185 h 802609"/>
                <a:gd name="connsiteX1" fmla="*/ 28414 w 123151"/>
                <a:gd name="connsiteY1" fmla="*/ 3185 h 802609"/>
                <a:gd name="connsiteX2" fmla="*/ 3185 w 123151"/>
                <a:gd name="connsiteY2" fmla="*/ 28414 h 802609"/>
                <a:gd name="connsiteX3" fmla="*/ 3185 w 123151"/>
                <a:gd name="connsiteY3" fmla="*/ 802329 h 802609"/>
                <a:gd name="connsiteX4" fmla="*/ 120226 w 123151"/>
                <a:gd name="connsiteY4" fmla="*/ 792804 h 802609"/>
                <a:gd name="connsiteX5" fmla="*/ 120226 w 123151"/>
                <a:gd name="connsiteY5" fmla="*/ 28414 h 802609"/>
                <a:gd name="connsiteX6" fmla="*/ 95001 w 123151"/>
                <a:gd name="connsiteY6" fmla="*/ 3185 h 8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151" h="802609">
                  <a:moveTo>
                    <a:pt x="95001" y="3185"/>
                  </a:moveTo>
                  <a:lnTo>
                    <a:pt x="28414" y="3185"/>
                  </a:lnTo>
                  <a:cubicBezTo>
                    <a:pt x="14481" y="3185"/>
                    <a:pt x="3185" y="14481"/>
                    <a:pt x="3185" y="28414"/>
                  </a:cubicBezTo>
                  <a:lnTo>
                    <a:pt x="3185" y="802329"/>
                  </a:lnTo>
                  <a:cubicBezTo>
                    <a:pt x="42797" y="801352"/>
                    <a:pt x="81837" y="798091"/>
                    <a:pt x="120226" y="792804"/>
                  </a:cubicBezTo>
                  <a:lnTo>
                    <a:pt x="120226" y="28414"/>
                  </a:lnTo>
                  <a:cubicBezTo>
                    <a:pt x="120230" y="14481"/>
                    <a:pt x="108934" y="3185"/>
                    <a:pt x="95001" y="3185"/>
                  </a:cubicBezTo>
                  <a:close/>
                </a:path>
              </a:pathLst>
            </a:custGeom>
            <a:solidFill>
              <a:srgbClr val="49B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81" name="手繪多邊形: 圖案 80">
              <a:extLst>
                <a:ext uri="{FF2B5EF4-FFF2-40B4-BE49-F238E27FC236}">
                  <a16:creationId xmlns:a16="http://schemas.microsoft.com/office/drawing/2014/main" id="{4B422733-F681-4D5A-AB68-8D7483DE11C2}"/>
                </a:ext>
              </a:extLst>
            </p:cNvPr>
            <p:cNvSpPr/>
            <p:nvPr/>
          </p:nvSpPr>
          <p:spPr>
            <a:xfrm>
              <a:off x="5525228" y="2958480"/>
              <a:ext cx="772883" cy="738910"/>
            </a:xfrm>
            <a:custGeom>
              <a:avLst/>
              <a:gdLst>
                <a:gd name="connsiteX0" fmla="*/ 52273 w 772882"/>
                <a:gd name="connsiteY0" fmla="*/ 314427 h 738910"/>
                <a:gd name="connsiteX1" fmla="*/ 208123 w 772882"/>
                <a:gd name="connsiteY1" fmla="*/ 377710 h 738910"/>
                <a:gd name="connsiteX2" fmla="*/ 400945 w 772882"/>
                <a:gd name="connsiteY2" fmla="*/ 580826 h 738910"/>
                <a:gd name="connsiteX3" fmla="*/ 483235 w 772882"/>
                <a:gd name="connsiteY3" fmla="*/ 706538 h 738910"/>
                <a:gd name="connsiteX4" fmla="*/ 690759 w 772882"/>
                <a:gd name="connsiteY4" fmla="*/ 726361 h 738910"/>
                <a:gd name="connsiteX5" fmla="*/ 771283 w 772882"/>
                <a:gd name="connsiteY5" fmla="*/ 465585 h 738910"/>
                <a:gd name="connsiteX6" fmla="*/ 308882 w 772882"/>
                <a:gd name="connsiteY6" fmla="*/ 3185 h 738910"/>
                <a:gd name="connsiteX7" fmla="*/ 5564 w 772882"/>
                <a:gd name="connsiteY7" fmla="*/ 116574 h 738910"/>
                <a:gd name="connsiteX8" fmla="*/ 52273 w 772882"/>
                <a:gd name="connsiteY8" fmla="*/ 314427 h 738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2882" h="738910">
                  <a:moveTo>
                    <a:pt x="52273" y="314427"/>
                  </a:moveTo>
                  <a:cubicBezTo>
                    <a:pt x="87269" y="355874"/>
                    <a:pt x="139698" y="377163"/>
                    <a:pt x="208123" y="377710"/>
                  </a:cubicBezTo>
                  <a:lnTo>
                    <a:pt x="400945" y="580826"/>
                  </a:lnTo>
                  <a:cubicBezTo>
                    <a:pt x="403319" y="593948"/>
                    <a:pt x="418738" y="663991"/>
                    <a:pt x="483235" y="706538"/>
                  </a:cubicBezTo>
                  <a:cubicBezTo>
                    <a:pt x="535494" y="741025"/>
                    <a:pt x="605321" y="747624"/>
                    <a:pt x="690759" y="726361"/>
                  </a:cubicBezTo>
                  <a:cubicBezTo>
                    <a:pt x="741553" y="652122"/>
                    <a:pt x="771283" y="562332"/>
                    <a:pt x="771283" y="465585"/>
                  </a:cubicBezTo>
                  <a:cubicBezTo>
                    <a:pt x="771283" y="210207"/>
                    <a:pt x="564261" y="3185"/>
                    <a:pt x="308882" y="3185"/>
                  </a:cubicBezTo>
                  <a:cubicBezTo>
                    <a:pt x="192823" y="3185"/>
                    <a:pt x="86759" y="45953"/>
                    <a:pt x="5564" y="116574"/>
                  </a:cubicBezTo>
                  <a:cubicBezTo>
                    <a:pt x="2107" y="144572"/>
                    <a:pt x="-5613" y="245883"/>
                    <a:pt x="52273" y="31442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82" name="手繪多邊形: 圖案 81">
              <a:extLst>
                <a:ext uri="{FF2B5EF4-FFF2-40B4-BE49-F238E27FC236}">
                  <a16:creationId xmlns:a16="http://schemas.microsoft.com/office/drawing/2014/main" id="{93578C56-18F3-4A20-93CE-B34B9A84584F}"/>
                </a:ext>
              </a:extLst>
            </p:cNvPr>
            <p:cNvSpPr/>
            <p:nvPr/>
          </p:nvSpPr>
          <p:spPr>
            <a:xfrm>
              <a:off x="5368534" y="3065661"/>
              <a:ext cx="853568" cy="823842"/>
            </a:xfrm>
            <a:custGeom>
              <a:avLst/>
              <a:gdLst>
                <a:gd name="connsiteX0" fmla="*/ 852702 w 853568"/>
                <a:gd name="connsiteY0" fmla="*/ 611338 h 823842"/>
                <a:gd name="connsiteX1" fmla="*/ 563602 w 853568"/>
                <a:gd name="connsiteY1" fmla="*/ 470673 h 823842"/>
                <a:gd name="connsiteX2" fmla="*/ 367565 w 853568"/>
                <a:gd name="connsiteY2" fmla="*/ 264173 h 823842"/>
                <a:gd name="connsiteX3" fmla="*/ 169576 w 853568"/>
                <a:gd name="connsiteY3" fmla="*/ 3185 h 823842"/>
                <a:gd name="connsiteX4" fmla="*/ 3185 w 853568"/>
                <a:gd name="connsiteY4" fmla="*/ 358405 h 823842"/>
                <a:gd name="connsiteX5" fmla="*/ 465586 w 853568"/>
                <a:gd name="connsiteY5" fmla="*/ 820806 h 823842"/>
                <a:gd name="connsiteX6" fmla="*/ 852702 w 853568"/>
                <a:gd name="connsiteY6" fmla="*/ 611338 h 82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568" h="823842">
                  <a:moveTo>
                    <a:pt x="852702" y="611338"/>
                  </a:moveTo>
                  <a:cubicBezTo>
                    <a:pt x="594402" y="679483"/>
                    <a:pt x="563602" y="470673"/>
                    <a:pt x="563602" y="470673"/>
                  </a:cubicBezTo>
                  <a:lnTo>
                    <a:pt x="367565" y="264173"/>
                  </a:lnTo>
                  <a:cubicBezTo>
                    <a:pt x="125237" y="264173"/>
                    <a:pt x="169571" y="3202"/>
                    <a:pt x="169576" y="3185"/>
                  </a:cubicBezTo>
                  <a:cubicBezTo>
                    <a:pt x="67899" y="88007"/>
                    <a:pt x="3185" y="215643"/>
                    <a:pt x="3185" y="358405"/>
                  </a:cubicBezTo>
                  <a:cubicBezTo>
                    <a:pt x="3185" y="613780"/>
                    <a:pt x="210207" y="820806"/>
                    <a:pt x="465586" y="820806"/>
                  </a:cubicBezTo>
                  <a:cubicBezTo>
                    <a:pt x="627598" y="820810"/>
                    <a:pt x="770123" y="737470"/>
                    <a:pt x="852702" y="61133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83" name="手繪多邊形: 圖案 82">
              <a:extLst>
                <a:ext uri="{FF2B5EF4-FFF2-40B4-BE49-F238E27FC236}">
                  <a16:creationId xmlns:a16="http://schemas.microsoft.com/office/drawing/2014/main" id="{DCD7E963-8151-4A65-813A-31461140C98F}"/>
                </a:ext>
              </a:extLst>
            </p:cNvPr>
            <p:cNvSpPr/>
            <p:nvPr/>
          </p:nvSpPr>
          <p:spPr>
            <a:xfrm>
              <a:off x="5809701" y="2820126"/>
              <a:ext cx="46713" cy="250550"/>
            </a:xfrm>
            <a:custGeom>
              <a:avLst/>
              <a:gdLst>
                <a:gd name="connsiteX0" fmla="*/ 24418 w 46712"/>
                <a:gd name="connsiteY0" fmla="*/ 248724 h 250549"/>
                <a:gd name="connsiteX1" fmla="*/ 3185 w 46712"/>
                <a:gd name="connsiteY1" fmla="*/ 227491 h 250549"/>
                <a:gd name="connsiteX2" fmla="*/ 3185 w 46712"/>
                <a:gd name="connsiteY2" fmla="*/ 24418 h 250549"/>
                <a:gd name="connsiteX3" fmla="*/ 24418 w 46712"/>
                <a:gd name="connsiteY3" fmla="*/ 3185 h 250549"/>
                <a:gd name="connsiteX4" fmla="*/ 45651 w 46712"/>
                <a:gd name="connsiteY4" fmla="*/ 24418 h 250549"/>
                <a:gd name="connsiteX5" fmla="*/ 45651 w 46712"/>
                <a:gd name="connsiteY5" fmla="*/ 227491 h 250549"/>
                <a:gd name="connsiteX6" fmla="*/ 24418 w 46712"/>
                <a:gd name="connsiteY6" fmla="*/ 248724 h 25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12" h="250549">
                  <a:moveTo>
                    <a:pt x="24418" y="248724"/>
                  </a:moveTo>
                  <a:cubicBezTo>
                    <a:pt x="12693" y="248724"/>
                    <a:pt x="3185" y="239220"/>
                    <a:pt x="3185" y="227491"/>
                  </a:cubicBezTo>
                  <a:lnTo>
                    <a:pt x="3185" y="24418"/>
                  </a:lnTo>
                  <a:cubicBezTo>
                    <a:pt x="3185" y="12689"/>
                    <a:pt x="12693" y="3185"/>
                    <a:pt x="24418" y="3185"/>
                  </a:cubicBezTo>
                  <a:cubicBezTo>
                    <a:pt x="36143" y="3185"/>
                    <a:pt x="45651" y="12689"/>
                    <a:pt x="45651" y="24418"/>
                  </a:cubicBezTo>
                  <a:lnTo>
                    <a:pt x="45651" y="227491"/>
                  </a:lnTo>
                  <a:cubicBezTo>
                    <a:pt x="45651" y="239216"/>
                    <a:pt x="36143" y="248724"/>
                    <a:pt x="24418" y="248724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84" name="手繪多邊形: 圖案 83">
              <a:extLst>
                <a:ext uri="{FF2B5EF4-FFF2-40B4-BE49-F238E27FC236}">
                  <a16:creationId xmlns:a16="http://schemas.microsoft.com/office/drawing/2014/main" id="{381B74F1-C639-432E-9AED-0DB3EE5A0E68}"/>
                </a:ext>
              </a:extLst>
            </p:cNvPr>
            <p:cNvSpPr/>
            <p:nvPr/>
          </p:nvSpPr>
          <p:spPr>
            <a:xfrm>
              <a:off x="5788906" y="3027709"/>
              <a:ext cx="89179" cy="212330"/>
            </a:xfrm>
            <a:custGeom>
              <a:avLst/>
              <a:gdLst>
                <a:gd name="connsiteX0" fmla="*/ 57576 w 89178"/>
                <a:gd name="connsiteY0" fmla="*/ 3185 h 212330"/>
                <a:gd name="connsiteX1" fmla="*/ 32848 w 89178"/>
                <a:gd name="connsiteY1" fmla="*/ 3185 h 212330"/>
                <a:gd name="connsiteX2" fmla="*/ 14664 w 89178"/>
                <a:gd name="connsiteY2" fmla="*/ 18091 h 212330"/>
                <a:gd name="connsiteX3" fmla="*/ 8570 w 89178"/>
                <a:gd name="connsiteY3" fmla="*/ 48564 h 212330"/>
                <a:gd name="connsiteX4" fmla="*/ 3185 w 89178"/>
                <a:gd name="connsiteY4" fmla="*/ 102934 h 212330"/>
                <a:gd name="connsiteX5" fmla="*/ 3185 w 89178"/>
                <a:gd name="connsiteY5" fmla="*/ 211044 h 212330"/>
                <a:gd name="connsiteX6" fmla="*/ 87234 w 89178"/>
                <a:gd name="connsiteY6" fmla="*/ 211044 h 212330"/>
                <a:gd name="connsiteX7" fmla="*/ 87234 w 89178"/>
                <a:gd name="connsiteY7" fmla="*/ 102938 h 212330"/>
                <a:gd name="connsiteX8" fmla="*/ 81849 w 89178"/>
                <a:gd name="connsiteY8" fmla="*/ 48564 h 212330"/>
                <a:gd name="connsiteX9" fmla="*/ 75755 w 89178"/>
                <a:gd name="connsiteY9" fmla="*/ 18091 h 212330"/>
                <a:gd name="connsiteX10" fmla="*/ 57576 w 89178"/>
                <a:gd name="connsiteY10" fmla="*/ 3185 h 212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178" h="212330">
                  <a:moveTo>
                    <a:pt x="57576" y="3185"/>
                  </a:moveTo>
                  <a:lnTo>
                    <a:pt x="32848" y="3185"/>
                  </a:lnTo>
                  <a:cubicBezTo>
                    <a:pt x="24010" y="3185"/>
                    <a:pt x="16396" y="9423"/>
                    <a:pt x="14664" y="18091"/>
                  </a:cubicBezTo>
                  <a:lnTo>
                    <a:pt x="8570" y="48564"/>
                  </a:lnTo>
                  <a:cubicBezTo>
                    <a:pt x="4990" y="66464"/>
                    <a:pt x="3185" y="84677"/>
                    <a:pt x="3185" y="102934"/>
                  </a:cubicBezTo>
                  <a:lnTo>
                    <a:pt x="3185" y="211044"/>
                  </a:lnTo>
                  <a:lnTo>
                    <a:pt x="87234" y="211044"/>
                  </a:lnTo>
                  <a:lnTo>
                    <a:pt x="87234" y="102938"/>
                  </a:lnTo>
                  <a:cubicBezTo>
                    <a:pt x="87234" y="84682"/>
                    <a:pt x="85429" y="66468"/>
                    <a:pt x="81849" y="48564"/>
                  </a:cubicBezTo>
                  <a:lnTo>
                    <a:pt x="75755" y="18091"/>
                  </a:lnTo>
                  <a:cubicBezTo>
                    <a:pt x="74023" y="9423"/>
                    <a:pt x="66413" y="3185"/>
                    <a:pt x="57576" y="3185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85" name="手繪多邊形: 圖案 84">
              <a:extLst>
                <a:ext uri="{FF2B5EF4-FFF2-40B4-BE49-F238E27FC236}">
                  <a16:creationId xmlns:a16="http://schemas.microsoft.com/office/drawing/2014/main" id="{1C556D5D-9E7C-4704-AC7B-65286169708A}"/>
                </a:ext>
              </a:extLst>
            </p:cNvPr>
            <p:cNvSpPr/>
            <p:nvPr/>
          </p:nvSpPr>
          <p:spPr>
            <a:xfrm>
              <a:off x="5788910" y="3027713"/>
              <a:ext cx="89179" cy="212330"/>
            </a:xfrm>
            <a:custGeom>
              <a:avLst/>
              <a:gdLst>
                <a:gd name="connsiteX0" fmla="*/ 64349 w 89178"/>
                <a:gd name="connsiteY0" fmla="*/ 160016 h 212330"/>
                <a:gd name="connsiteX1" fmla="*/ 45209 w 89178"/>
                <a:gd name="connsiteY1" fmla="*/ 140877 h 212330"/>
                <a:gd name="connsiteX2" fmla="*/ 45209 w 89178"/>
                <a:gd name="connsiteY2" fmla="*/ 14957 h 212330"/>
                <a:gd name="connsiteX3" fmla="*/ 49392 w 89178"/>
                <a:gd name="connsiteY3" fmla="*/ 3185 h 212330"/>
                <a:gd name="connsiteX4" fmla="*/ 32848 w 89178"/>
                <a:gd name="connsiteY4" fmla="*/ 3185 h 212330"/>
                <a:gd name="connsiteX5" fmla="*/ 14664 w 89178"/>
                <a:gd name="connsiteY5" fmla="*/ 18091 h 212330"/>
                <a:gd name="connsiteX6" fmla="*/ 8570 w 89178"/>
                <a:gd name="connsiteY6" fmla="*/ 48564 h 212330"/>
                <a:gd name="connsiteX7" fmla="*/ 3185 w 89178"/>
                <a:gd name="connsiteY7" fmla="*/ 102934 h 212330"/>
                <a:gd name="connsiteX8" fmla="*/ 3185 w 89178"/>
                <a:gd name="connsiteY8" fmla="*/ 211044 h 212330"/>
                <a:gd name="connsiteX9" fmla="*/ 87234 w 89178"/>
                <a:gd name="connsiteY9" fmla="*/ 211044 h 212330"/>
                <a:gd name="connsiteX10" fmla="*/ 87234 w 89178"/>
                <a:gd name="connsiteY10" fmla="*/ 160021 h 212330"/>
                <a:gd name="connsiteX11" fmla="*/ 64349 w 89178"/>
                <a:gd name="connsiteY11" fmla="*/ 160021 h 212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78" h="212330">
                  <a:moveTo>
                    <a:pt x="64349" y="160016"/>
                  </a:moveTo>
                  <a:cubicBezTo>
                    <a:pt x="53822" y="160016"/>
                    <a:pt x="45209" y="151404"/>
                    <a:pt x="45209" y="140877"/>
                  </a:cubicBezTo>
                  <a:lnTo>
                    <a:pt x="45209" y="14957"/>
                  </a:lnTo>
                  <a:cubicBezTo>
                    <a:pt x="45209" y="10502"/>
                    <a:pt x="46815" y="6446"/>
                    <a:pt x="49392" y="3185"/>
                  </a:cubicBezTo>
                  <a:lnTo>
                    <a:pt x="32848" y="3185"/>
                  </a:lnTo>
                  <a:cubicBezTo>
                    <a:pt x="24010" y="3185"/>
                    <a:pt x="16396" y="9423"/>
                    <a:pt x="14664" y="18091"/>
                  </a:cubicBezTo>
                  <a:lnTo>
                    <a:pt x="8570" y="48564"/>
                  </a:lnTo>
                  <a:cubicBezTo>
                    <a:pt x="4990" y="66464"/>
                    <a:pt x="3185" y="84677"/>
                    <a:pt x="3185" y="102934"/>
                  </a:cubicBezTo>
                  <a:lnTo>
                    <a:pt x="3185" y="211044"/>
                  </a:lnTo>
                  <a:lnTo>
                    <a:pt x="87234" y="211044"/>
                  </a:lnTo>
                  <a:lnTo>
                    <a:pt x="87234" y="160021"/>
                  </a:lnTo>
                  <a:lnTo>
                    <a:pt x="64349" y="160021"/>
                  </a:lnTo>
                  <a:close/>
                </a:path>
              </a:pathLst>
            </a:custGeom>
            <a:solidFill>
              <a:srgbClr val="1E9E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86" name="手繪多邊形: 圖案 85">
              <a:extLst>
                <a:ext uri="{FF2B5EF4-FFF2-40B4-BE49-F238E27FC236}">
                  <a16:creationId xmlns:a16="http://schemas.microsoft.com/office/drawing/2014/main" id="{9ACE3EB7-D321-43F0-BEA5-0408973B1C05}"/>
                </a:ext>
              </a:extLst>
            </p:cNvPr>
            <p:cNvSpPr/>
            <p:nvPr/>
          </p:nvSpPr>
          <p:spPr>
            <a:xfrm>
              <a:off x="5777478" y="3235572"/>
              <a:ext cx="110412" cy="80686"/>
            </a:xfrm>
            <a:custGeom>
              <a:avLst/>
              <a:gdLst>
                <a:gd name="connsiteX0" fmla="*/ 3185 w 110411"/>
                <a:gd name="connsiteY0" fmla="*/ 3185 h 80685"/>
                <a:gd name="connsiteX1" fmla="*/ 110098 w 110411"/>
                <a:gd name="connsiteY1" fmla="*/ 3185 h 80685"/>
                <a:gd name="connsiteX2" fmla="*/ 110098 w 110411"/>
                <a:gd name="connsiteY2" fmla="*/ 78456 h 80685"/>
                <a:gd name="connsiteX3" fmla="*/ 3185 w 110411"/>
                <a:gd name="connsiteY3" fmla="*/ 78456 h 8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11" h="80685">
                  <a:moveTo>
                    <a:pt x="3185" y="3185"/>
                  </a:moveTo>
                  <a:lnTo>
                    <a:pt x="110098" y="3185"/>
                  </a:lnTo>
                  <a:lnTo>
                    <a:pt x="110098" y="78456"/>
                  </a:lnTo>
                  <a:lnTo>
                    <a:pt x="3185" y="78456"/>
                  </a:lnTo>
                  <a:close/>
                </a:path>
              </a:pathLst>
            </a:custGeom>
            <a:solidFill>
              <a:srgbClr val="1E9E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87" name="手繪多邊形: 圖案 86">
              <a:extLst>
                <a:ext uri="{FF2B5EF4-FFF2-40B4-BE49-F238E27FC236}">
                  <a16:creationId xmlns:a16="http://schemas.microsoft.com/office/drawing/2014/main" id="{03C3873E-CBD9-4B99-ABA3-0C43B30E0DE3}"/>
                </a:ext>
              </a:extLst>
            </p:cNvPr>
            <p:cNvSpPr/>
            <p:nvPr/>
          </p:nvSpPr>
          <p:spPr>
            <a:xfrm>
              <a:off x="5745985" y="3214339"/>
              <a:ext cx="174111" cy="46713"/>
            </a:xfrm>
            <a:custGeom>
              <a:avLst/>
              <a:gdLst>
                <a:gd name="connsiteX0" fmla="*/ 151846 w 174110"/>
                <a:gd name="connsiteY0" fmla="*/ 45651 h 46712"/>
                <a:gd name="connsiteX1" fmla="*/ 24418 w 174110"/>
                <a:gd name="connsiteY1" fmla="*/ 45651 h 46712"/>
                <a:gd name="connsiteX2" fmla="*/ 3185 w 174110"/>
                <a:gd name="connsiteY2" fmla="*/ 24418 h 46712"/>
                <a:gd name="connsiteX3" fmla="*/ 24418 w 174110"/>
                <a:gd name="connsiteY3" fmla="*/ 3185 h 46712"/>
                <a:gd name="connsiteX4" fmla="*/ 151846 w 174110"/>
                <a:gd name="connsiteY4" fmla="*/ 3185 h 46712"/>
                <a:gd name="connsiteX5" fmla="*/ 173079 w 174110"/>
                <a:gd name="connsiteY5" fmla="*/ 24418 h 46712"/>
                <a:gd name="connsiteX6" fmla="*/ 151846 w 174110"/>
                <a:gd name="connsiteY6" fmla="*/ 45651 h 4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10" h="46712">
                  <a:moveTo>
                    <a:pt x="151846" y="45651"/>
                  </a:moveTo>
                  <a:lnTo>
                    <a:pt x="24418" y="45651"/>
                  </a:lnTo>
                  <a:cubicBezTo>
                    <a:pt x="12693" y="45651"/>
                    <a:pt x="3185" y="36147"/>
                    <a:pt x="3185" y="24418"/>
                  </a:cubicBezTo>
                  <a:cubicBezTo>
                    <a:pt x="3185" y="12689"/>
                    <a:pt x="12693" y="3185"/>
                    <a:pt x="24418" y="3185"/>
                  </a:cubicBezTo>
                  <a:lnTo>
                    <a:pt x="151846" y="3185"/>
                  </a:lnTo>
                  <a:cubicBezTo>
                    <a:pt x="163571" y="3185"/>
                    <a:pt x="173079" y="12689"/>
                    <a:pt x="173079" y="24418"/>
                  </a:cubicBezTo>
                  <a:cubicBezTo>
                    <a:pt x="173079" y="36143"/>
                    <a:pt x="163571" y="45651"/>
                    <a:pt x="151846" y="45651"/>
                  </a:cubicBezTo>
                  <a:close/>
                </a:path>
              </a:pathLst>
            </a:custGeom>
            <a:solidFill>
              <a:srgbClr val="9BD8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88" name="手繪多邊形: 圖案 87">
              <a:extLst>
                <a:ext uri="{FF2B5EF4-FFF2-40B4-BE49-F238E27FC236}">
                  <a16:creationId xmlns:a16="http://schemas.microsoft.com/office/drawing/2014/main" id="{CF1510E0-8179-4A4D-AD8F-72EAFE799A62}"/>
                </a:ext>
              </a:extLst>
            </p:cNvPr>
            <p:cNvSpPr/>
            <p:nvPr/>
          </p:nvSpPr>
          <p:spPr>
            <a:xfrm>
              <a:off x="5732918" y="3305416"/>
              <a:ext cx="199591" cy="55206"/>
            </a:xfrm>
            <a:custGeom>
              <a:avLst/>
              <a:gdLst>
                <a:gd name="connsiteX0" fmla="*/ 177984 w 199590"/>
                <a:gd name="connsiteY0" fmla="*/ 3185 h 55205"/>
                <a:gd name="connsiteX1" fmla="*/ 24418 w 199590"/>
                <a:gd name="connsiteY1" fmla="*/ 3185 h 55205"/>
                <a:gd name="connsiteX2" fmla="*/ 3185 w 199590"/>
                <a:gd name="connsiteY2" fmla="*/ 24418 h 55205"/>
                <a:gd name="connsiteX3" fmla="*/ 3185 w 199590"/>
                <a:gd name="connsiteY3" fmla="*/ 53142 h 55205"/>
                <a:gd name="connsiteX4" fmla="*/ 199221 w 199590"/>
                <a:gd name="connsiteY4" fmla="*/ 53142 h 55205"/>
                <a:gd name="connsiteX5" fmla="*/ 199221 w 199590"/>
                <a:gd name="connsiteY5" fmla="*/ 24418 h 55205"/>
                <a:gd name="connsiteX6" fmla="*/ 177984 w 199590"/>
                <a:gd name="connsiteY6" fmla="*/ 3185 h 5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590" h="55205">
                  <a:moveTo>
                    <a:pt x="177984" y="3185"/>
                  </a:moveTo>
                  <a:lnTo>
                    <a:pt x="24418" y="3185"/>
                  </a:lnTo>
                  <a:cubicBezTo>
                    <a:pt x="12689" y="3185"/>
                    <a:pt x="3185" y="12693"/>
                    <a:pt x="3185" y="24418"/>
                  </a:cubicBezTo>
                  <a:lnTo>
                    <a:pt x="3185" y="53142"/>
                  </a:lnTo>
                  <a:lnTo>
                    <a:pt x="199221" y="53142"/>
                  </a:lnTo>
                  <a:lnTo>
                    <a:pt x="199221" y="24418"/>
                  </a:lnTo>
                  <a:cubicBezTo>
                    <a:pt x="199217" y="12693"/>
                    <a:pt x="189709" y="3185"/>
                    <a:pt x="177984" y="3185"/>
                  </a:cubicBezTo>
                  <a:close/>
                </a:path>
              </a:pathLst>
            </a:custGeom>
            <a:solidFill>
              <a:srgbClr val="CC005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89" name="手繪多邊形: 圖案 88">
              <a:extLst>
                <a:ext uri="{FF2B5EF4-FFF2-40B4-BE49-F238E27FC236}">
                  <a16:creationId xmlns:a16="http://schemas.microsoft.com/office/drawing/2014/main" id="{A21ED9A1-A63E-4C6E-BC69-4DED72F2027C}"/>
                </a:ext>
              </a:extLst>
            </p:cNvPr>
            <p:cNvSpPr/>
            <p:nvPr/>
          </p:nvSpPr>
          <p:spPr>
            <a:xfrm>
              <a:off x="5827885" y="3414171"/>
              <a:ext cx="106165" cy="471374"/>
            </a:xfrm>
            <a:custGeom>
              <a:avLst/>
              <a:gdLst>
                <a:gd name="connsiteX0" fmla="*/ 55728 w 106165"/>
                <a:gd name="connsiteY0" fmla="*/ 3185 h 471373"/>
                <a:gd name="connsiteX1" fmla="*/ 3185 w 106165"/>
                <a:gd name="connsiteY1" fmla="*/ 55728 h 471373"/>
                <a:gd name="connsiteX2" fmla="*/ 3185 w 106165"/>
                <a:gd name="connsiteY2" fmla="*/ 428024 h 471373"/>
                <a:gd name="connsiteX3" fmla="*/ 26881 w 106165"/>
                <a:gd name="connsiteY3" fmla="*/ 471802 h 471373"/>
                <a:gd name="connsiteX4" fmla="*/ 104250 w 106165"/>
                <a:gd name="connsiteY4" fmla="*/ 461853 h 471373"/>
                <a:gd name="connsiteX5" fmla="*/ 104250 w 106165"/>
                <a:gd name="connsiteY5" fmla="*/ 3185 h 471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165" h="471373">
                  <a:moveTo>
                    <a:pt x="55728" y="3185"/>
                  </a:moveTo>
                  <a:cubicBezTo>
                    <a:pt x="26830" y="3185"/>
                    <a:pt x="3185" y="26830"/>
                    <a:pt x="3185" y="55728"/>
                  </a:cubicBezTo>
                  <a:lnTo>
                    <a:pt x="3185" y="428024"/>
                  </a:lnTo>
                  <a:cubicBezTo>
                    <a:pt x="3185" y="446280"/>
                    <a:pt x="12638" y="462396"/>
                    <a:pt x="26881" y="471802"/>
                  </a:cubicBezTo>
                  <a:cubicBezTo>
                    <a:pt x="53303" y="470630"/>
                    <a:pt x="79157" y="467271"/>
                    <a:pt x="104250" y="461853"/>
                  </a:cubicBezTo>
                  <a:lnTo>
                    <a:pt x="104250" y="3185"/>
                  </a:lnTo>
                  <a:close/>
                </a:path>
              </a:pathLst>
            </a:custGeom>
            <a:solidFill>
              <a:srgbClr val="FF415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90" name="手繪多邊形: 圖案 89">
              <a:extLst>
                <a:ext uri="{FF2B5EF4-FFF2-40B4-BE49-F238E27FC236}">
                  <a16:creationId xmlns:a16="http://schemas.microsoft.com/office/drawing/2014/main" id="{E68FBFE9-D909-43F8-862A-E7F56E55C30F}"/>
                </a:ext>
              </a:extLst>
            </p:cNvPr>
            <p:cNvSpPr/>
            <p:nvPr/>
          </p:nvSpPr>
          <p:spPr>
            <a:xfrm>
              <a:off x="5732914" y="3351003"/>
              <a:ext cx="199591" cy="535073"/>
            </a:xfrm>
            <a:custGeom>
              <a:avLst/>
              <a:gdLst>
                <a:gd name="connsiteX0" fmla="*/ 101205 w 199590"/>
                <a:gd name="connsiteY0" fmla="*/ 484508 h 535072"/>
                <a:gd name="connsiteX1" fmla="*/ 101205 w 199590"/>
                <a:gd name="connsiteY1" fmla="*/ 123428 h 535072"/>
                <a:gd name="connsiteX2" fmla="*/ 152165 w 199590"/>
                <a:gd name="connsiteY2" fmla="*/ 72468 h 535072"/>
                <a:gd name="connsiteX3" fmla="*/ 199221 w 199590"/>
                <a:gd name="connsiteY3" fmla="*/ 72468 h 535072"/>
                <a:gd name="connsiteX4" fmla="*/ 199221 w 199590"/>
                <a:gd name="connsiteY4" fmla="*/ 3185 h 535072"/>
                <a:gd name="connsiteX5" fmla="*/ 3185 w 199590"/>
                <a:gd name="connsiteY5" fmla="*/ 3185 h 535072"/>
                <a:gd name="connsiteX6" fmla="*/ 3185 w 199590"/>
                <a:gd name="connsiteY6" fmla="*/ 525021 h 535072"/>
                <a:gd name="connsiteX7" fmla="*/ 101201 w 199590"/>
                <a:gd name="connsiteY7" fmla="*/ 535464 h 535072"/>
                <a:gd name="connsiteX8" fmla="*/ 139730 w 199590"/>
                <a:gd name="connsiteY8" fmla="*/ 533858 h 535072"/>
                <a:gd name="connsiteX9" fmla="*/ 101205 w 199590"/>
                <a:gd name="connsiteY9" fmla="*/ 484508 h 535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590" h="535072">
                  <a:moveTo>
                    <a:pt x="101205" y="484508"/>
                  </a:moveTo>
                  <a:lnTo>
                    <a:pt x="101205" y="123428"/>
                  </a:lnTo>
                  <a:cubicBezTo>
                    <a:pt x="101205" y="95400"/>
                    <a:pt x="124137" y="72468"/>
                    <a:pt x="152165" y="72468"/>
                  </a:cubicBezTo>
                  <a:lnTo>
                    <a:pt x="199221" y="72468"/>
                  </a:lnTo>
                  <a:lnTo>
                    <a:pt x="199221" y="3185"/>
                  </a:lnTo>
                  <a:lnTo>
                    <a:pt x="3185" y="3185"/>
                  </a:lnTo>
                  <a:lnTo>
                    <a:pt x="3185" y="525021"/>
                  </a:lnTo>
                  <a:cubicBezTo>
                    <a:pt x="34780" y="531841"/>
                    <a:pt x="67568" y="535464"/>
                    <a:pt x="101201" y="535464"/>
                  </a:cubicBezTo>
                  <a:cubicBezTo>
                    <a:pt x="114179" y="535464"/>
                    <a:pt x="127025" y="534911"/>
                    <a:pt x="139730" y="533858"/>
                  </a:cubicBezTo>
                  <a:cubicBezTo>
                    <a:pt x="117674" y="528266"/>
                    <a:pt x="101205" y="508243"/>
                    <a:pt x="101205" y="484508"/>
                  </a:cubicBezTo>
                  <a:close/>
                </a:path>
              </a:pathLst>
            </a:custGeom>
            <a:solidFill>
              <a:srgbClr val="E800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91" name="手繪多邊形: 圖案 90">
              <a:extLst>
                <a:ext uri="{FF2B5EF4-FFF2-40B4-BE49-F238E27FC236}">
                  <a16:creationId xmlns:a16="http://schemas.microsoft.com/office/drawing/2014/main" id="{2DBD45F1-4532-4C5D-B4B6-A8A23F502CB3}"/>
                </a:ext>
              </a:extLst>
            </p:cNvPr>
            <p:cNvSpPr/>
            <p:nvPr/>
          </p:nvSpPr>
          <p:spPr>
            <a:xfrm>
              <a:off x="5711681" y="3431285"/>
              <a:ext cx="89179" cy="46713"/>
            </a:xfrm>
            <a:custGeom>
              <a:avLst/>
              <a:gdLst>
                <a:gd name="connsiteX0" fmla="*/ 68982 w 89178"/>
                <a:gd name="connsiteY0" fmla="*/ 45651 h 46712"/>
                <a:gd name="connsiteX1" fmla="*/ 24418 w 89178"/>
                <a:gd name="connsiteY1" fmla="*/ 45651 h 46712"/>
                <a:gd name="connsiteX2" fmla="*/ 3185 w 89178"/>
                <a:gd name="connsiteY2" fmla="*/ 24418 h 46712"/>
                <a:gd name="connsiteX3" fmla="*/ 24418 w 89178"/>
                <a:gd name="connsiteY3" fmla="*/ 3185 h 46712"/>
                <a:gd name="connsiteX4" fmla="*/ 68982 w 89178"/>
                <a:gd name="connsiteY4" fmla="*/ 3185 h 46712"/>
                <a:gd name="connsiteX5" fmla="*/ 90215 w 89178"/>
                <a:gd name="connsiteY5" fmla="*/ 24418 h 46712"/>
                <a:gd name="connsiteX6" fmla="*/ 68982 w 89178"/>
                <a:gd name="connsiteY6" fmla="*/ 45651 h 4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178" h="46712">
                  <a:moveTo>
                    <a:pt x="68982" y="45651"/>
                  </a:moveTo>
                  <a:lnTo>
                    <a:pt x="24418" y="45651"/>
                  </a:lnTo>
                  <a:cubicBezTo>
                    <a:pt x="12693" y="45651"/>
                    <a:pt x="3185" y="36147"/>
                    <a:pt x="3185" y="24418"/>
                  </a:cubicBezTo>
                  <a:cubicBezTo>
                    <a:pt x="3185" y="12689"/>
                    <a:pt x="12693" y="3185"/>
                    <a:pt x="24418" y="3185"/>
                  </a:cubicBezTo>
                  <a:lnTo>
                    <a:pt x="68982" y="3185"/>
                  </a:lnTo>
                  <a:cubicBezTo>
                    <a:pt x="80707" y="3185"/>
                    <a:pt x="90215" y="12689"/>
                    <a:pt x="90215" y="24418"/>
                  </a:cubicBezTo>
                  <a:cubicBezTo>
                    <a:pt x="90215" y="36147"/>
                    <a:pt x="80707" y="45651"/>
                    <a:pt x="68982" y="45651"/>
                  </a:cubicBezTo>
                  <a:close/>
                </a:path>
              </a:pathLst>
            </a:custGeom>
            <a:solidFill>
              <a:srgbClr val="F9A0B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92" name="手繪多邊形: 圖案 91">
              <a:extLst>
                <a:ext uri="{FF2B5EF4-FFF2-40B4-BE49-F238E27FC236}">
                  <a16:creationId xmlns:a16="http://schemas.microsoft.com/office/drawing/2014/main" id="{4A1C7D50-8BF0-49DA-9943-7BD44276833A}"/>
                </a:ext>
              </a:extLst>
            </p:cNvPr>
            <p:cNvSpPr/>
            <p:nvPr/>
          </p:nvSpPr>
          <p:spPr>
            <a:xfrm>
              <a:off x="5711681" y="3515088"/>
              <a:ext cx="67946" cy="46713"/>
            </a:xfrm>
            <a:custGeom>
              <a:avLst/>
              <a:gdLst>
                <a:gd name="connsiteX0" fmla="*/ 44938 w 67945"/>
                <a:gd name="connsiteY0" fmla="*/ 45651 h 46712"/>
                <a:gd name="connsiteX1" fmla="*/ 24418 w 67945"/>
                <a:gd name="connsiteY1" fmla="*/ 45651 h 46712"/>
                <a:gd name="connsiteX2" fmla="*/ 3185 w 67945"/>
                <a:gd name="connsiteY2" fmla="*/ 24418 h 46712"/>
                <a:gd name="connsiteX3" fmla="*/ 24418 w 67945"/>
                <a:gd name="connsiteY3" fmla="*/ 3185 h 46712"/>
                <a:gd name="connsiteX4" fmla="*/ 44938 w 67945"/>
                <a:gd name="connsiteY4" fmla="*/ 3185 h 46712"/>
                <a:gd name="connsiteX5" fmla="*/ 66171 w 67945"/>
                <a:gd name="connsiteY5" fmla="*/ 24418 h 46712"/>
                <a:gd name="connsiteX6" fmla="*/ 44938 w 67945"/>
                <a:gd name="connsiteY6" fmla="*/ 45651 h 4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45" h="46712">
                  <a:moveTo>
                    <a:pt x="44938" y="45651"/>
                  </a:moveTo>
                  <a:lnTo>
                    <a:pt x="24418" y="45651"/>
                  </a:lnTo>
                  <a:cubicBezTo>
                    <a:pt x="12693" y="45651"/>
                    <a:pt x="3185" y="36147"/>
                    <a:pt x="3185" y="24418"/>
                  </a:cubicBezTo>
                  <a:cubicBezTo>
                    <a:pt x="3185" y="12689"/>
                    <a:pt x="12693" y="3185"/>
                    <a:pt x="24418" y="3185"/>
                  </a:cubicBezTo>
                  <a:lnTo>
                    <a:pt x="44938" y="3185"/>
                  </a:lnTo>
                  <a:cubicBezTo>
                    <a:pt x="56663" y="3185"/>
                    <a:pt x="66171" y="12689"/>
                    <a:pt x="66171" y="24418"/>
                  </a:cubicBezTo>
                  <a:cubicBezTo>
                    <a:pt x="66171" y="36147"/>
                    <a:pt x="56663" y="45651"/>
                    <a:pt x="44938" y="45651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93" name="手繪多邊形: 圖案 92">
              <a:extLst>
                <a:ext uri="{FF2B5EF4-FFF2-40B4-BE49-F238E27FC236}">
                  <a16:creationId xmlns:a16="http://schemas.microsoft.com/office/drawing/2014/main" id="{5C0B4854-BB29-4211-9DA3-2D30053EB332}"/>
                </a:ext>
              </a:extLst>
            </p:cNvPr>
            <p:cNvSpPr/>
            <p:nvPr/>
          </p:nvSpPr>
          <p:spPr>
            <a:xfrm>
              <a:off x="5711681" y="3598886"/>
              <a:ext cx="67946" cy="46713"/>
            </a:xfrm>
            <a:custGeom>
              <a:avLst/>
              <a:gdLst>
                <a:gd name="connsiteX0" fmla="*/ 44938 w 67945"/>
                <a:gd name="connsiteY0" fmla="*/ 45651 h 46712"/>
                <a:gd name="connsiteX1" fmla="*/ 24418 w 67945"/>
                <a:gd name="connsiteY1" fmla="*/ 45651 h 46712"/>
                <a:gd name="connsiteX2" fmla="*/ 3185 w 67945"/>
                <a:gd name="connsiteY2" fmla="*/ 24418 h 46712"/>
                <a:gd name="connsiteX3" fmla="*/ 24418 w 67945"/>
                <a:gd name="connsiteY3" fmla="*/ 3185 h 46712"/>
                <a:gd name="connsiteX4" fmla="*/ 44938 w 67945"/>
                <a:gd name="connsiteY4" fmla="*/ 3185 h 46712"/>
                <a:gd name="connsiteX5" fmla="*/ 66171 w 67945"/>
                <a:gd name="connsiteY5" fmla="*/ 24418 h 46712"/>
                <a:gd name="connsiteX6" fmla="*/ 44938 w 67945"/>
                <a:gd name="connsiteY6" fmla="*/ 45651 h 4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45" h="46712">
                  <a:moveTo>
                    <a:pt x="44938" y="45651"/>
                  </a:moveTo>
                  <a:lnTo>
                    <a:pt x="24418" y="45651"/>
                  </a:lnTo>
                  <a:cubicBezTo>
                    <a:pt x="12693" y="45651"/>
                    <a:pt x="3185" y="36147"/>
                    <a:pt x="3185" y="24418"/>
                  </a:cubicBezTo>
                  <a:cubicBezTo>
                    <a:pt x="3185" y="12689"/>
                    <a:pt x="12693" y="3185"/>
                    <a:pt x="24418" y="3185"/>
                  </a:cubicBezTo>
                  <a:lnTo>
                    <a:pt x="44938" y="3185"/>
                  </a:lnTo>
                  <a:cubicBezTo>
                    <a:pt x="56663" y="3185"/>
                    <a:pt x="66171" y="12689"/>
                    <a:pt x="66171" y="24418"/>
                  </a:cubicBezTo>
                  <a:cubicBezTo>
                    <a:pt x="66171" y="36147"/>
                    <a:pt x="56663" y="45651"/>
                    <a:pt x="44938" y="45651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94" name="手繪多邊形: 圖案 93">
              <a:extLst>
                <a:ext uri="{FF2B5EF4-FFF2-40B4-BE49-F238E27FC236}">
                  <a16:creationId xmlns:a16="http://schemas.microsoft.com/office/drawing/2014/main" id="{9C8CD6C0-3DCC-4809-874C-7B0CFDFE214D}"/>
                </a:ext>
              </a:extLst>
            </p:cNvPr>
            <p:cNvSpPr/>
            <p:nvPr/>
          </p:nvSpPr>
          <p:spPr>
            <a:xfrm>
              <a:off x="5711681" y="3682689"/>
              <a:ext cx="89179" cy="46713"/>
            </a:xfrm>
            <a:custGeom>
              <a:avLst/>
              <a:gdLst>
                <a:gd name="connsiteX0" fmla="*/ 68982 w 89178"/>
                <a:gd name="connsiteY0" fmla="*/ 45651 h 46712"/>
                <a:gd name="connsiteX1" fmla="*/ 24418 w 89178"/>
                <a:gd name="connsiteY1" fmla="*/ 45651 h 46712"/>
                <a:gd name="connsiteX2" fmla="*/ 3185 w 89178"/>
                <a:gd name="connsiteY2" fmla="*/ 24418 h 46712"/>
                <a:gd name="connsiteX3" fmla="*/ 24418 w 89178"/>
                <a:gd name="connsiteY3" fmla="*/ 3185 h 46712"/>
                <a:gd name="connsiteX4" fmla="*/ 68982 w 89178"/>
                <a:gd name="connsiteY4" fmla="*/ 3185 h 46712"/>
                <a:gd name="connsiteX5" fmla="*/ 90215 w 89178"/>
                <a:gd name="connsiteY5" fmla="*/ 24418 h 46712"/>
                <a:gd name="connsiteX6" fmla="*/ 68982 w 89178"/>
                <a:gd name="connsiteY6" fmla="*/ 45651 h 4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178" h="46712">
                  <a:moveTo>
                    <a:pt x="68982" y="45651"/>
                  </a:moveTo>
                  <a:lnTo>
                    <a:pt x="24418" y="45651"/>
                  </a:lnTo>
                  <a:cubicBezTo>
                    <a:pt x="12693" y="45651"/>
                    <a:pt x="3185" y="36147"/>
                    <a:pt x="3185" y="24418"/>
                  </a:cubicBezTo>
                  <a:cubicBezTo>
                    <a:pt x="3185" y="12689"/>
                    <a:pt x="12693" y="3185"/>
                    <a:pt x="24418" y="3185"/>
                  </a:cubicBezTo>
                  <a:lnTo>
                    <a:pt x="68982" y="3185"/>
                  </a:lnTo>
                  <a:cubicBezTo>
                    <a:pt x="80707" y="3185"/>
                    <a:pt x="90215" y="12689"/>
                    <a:pt x="90215" y="24418"/>
                  </a:cubicBezTo>
                  <a:cubicBezTo>
                    <a:pt x="90215" y="36143"/>
                    <a:pt x="80707" y="45651"/>
                    <a:pt x="68982" y="45651"/>
                  </a:cubicBezTo>
                  <a:close/>
                </a:path>
              </a:pathLst>
            </a:custGeom>
            <a:solidFill>
              <a:srgbClr val="F9A0B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95" name="手繪多邊形: 圖案 94">
              <a:extLst>
                <a:ext uri="{FF2B5EF4-FFF2-40B4-BE49-F238E27FC236}">
                  <a16:creationId xmlns:a16="http://schemas.microsoft.com/office/drawing/2014/main" id="{231019CA-F029-44C8-9D4B-C861644CBEC6}"/>
                </a:ext>
              </a:extLst>
            </p:cNvPr>
            <p:cNvSpPr/>
            <p:nvPr/>
          </p:nvSpPr>
          <p:spPr>
            <a:xfrm>
              <a:off x="5711681" y="3766487"/>
              <a:ext cx="67946" cy="46713"/>
            </a:xfrm>
            <a:custGeom>
              <a:avLst/>
              <a:gdLst>
                <a:gd name="connsiteX0" fmla="*/ 44938 w 67945"/>
                <a:gd name="connsiteY0" fmla="*/ 45651 h 46712"/>
                <a:gd name="connsiteX1" fmla="*/ 24418 w 67945"/>
                <a:gd name="connsiteY1" fmla="*/ 45651 h 46712"/>
                <a:gd name="connsiteX2" fmla="*/ 3185 w 67945"/>
                <a:gd name="connsiteY2" fmla="*/ 24418 h 46712"/>
                <a:gd name="connsiteX3" fmla="*/ 24418 w 67945"/>
                <a:gd name="connsiteY3" fmla="*/ 3185 h 46712"/>
                <a:gd name="connsiteX4" fmla="*/ 44938 w 67945"/>
                <a:gd name="connsiteY4" fmla="*/ 3185 h 46712"/>
                <a:gd name="connsiteX5" fmla="*/ 66171 w 67945"/>
                <a:gd name="connsiteY5" fmla="*/ 24418 h 46712"/>
                <a:gd name="connsiteX6" fmla="*/ 44938 w 67945"/>
                <a:gd name="connsiteY6" fmla="*/ 45651 h 4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45" h="46712">
                  <a:moveTo>
                    <a:pt x="44938" y="45651"/>
                  </a:moveTo>
                  <a:lnTo>
                    <a:pt x="24418" y="45651"/>
                  </a:lnTo>
                  <a:cubicBezTo>
                    <a:pt x="12693" y="45651"/>
                    <a:pt x="3185" y="36147"/>
                    <a:pt x="3185" y="24418"/>
                  </a:cubicBezTo>
                  <a:cubicBezTo>
                    <a:pt x="3185" y="12689"/>
                    <a:pt x="12693" y="3185"/>
                    <a:pt x="24418" y="3185"/>
                  </a:cubicBezTo>
                  <a:lnTo>
                    <a:pt x="44938" y="3185"/>
                  </a:lnTo>
                  <a:cubicBezTo>
                    <a:pt x="56663" y="3185"/>
                    <a:pt x="66171" y="12689"/>
                    <a:pt x="66171" y="24418"/>
                  </a:cubicBezTo>
                  <a:cubicBezTo>
                    <a:pt x="66171" y="36147"/>
                    <a:pt x="56663" y="45651"/>
                    <a:pt x="44938" y="45651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98" name="手繪多邊形: 圖案 97">
              <a:extLst>
                <a:ext uri="{FF2B5EF4-FFF2-40B4-BE49-F238E27FC236}">
                  <a16:creationId xmlns:a16="http://schemas.microsoft.com/office/drawing/2014/main" id="{F2EAE3D9-69C7-4650-89E9-04886A03A21A}"/>
                </a:ext>
              </a:extLst>
            </p:cNvPr>
            <p:cNvSpPr/>
            <p:nvPr/>
          </p:nvSpPr>
          <p:spPr>
            <a:xfrm>
              <a:off x="6524130" y="4032716"/>
              <a:ext cx="123152" cy="305756"/>
            </a:xfrm>
            <a:custGeom>
              <a:avLst/>
              <a:gdLst>
                <a:gd name="connsiteX0" fmla="*/ 61708 w 123151"/>
                <a:gd name="connsiteY0" fmla="*/ 46802 h 305755"/>
                <a:gd name="connsiteX1" fmla="*/ 3185 w 123151"/>
                <a:gd name="connsiteY1" fmla="*/ 3185 h 305755"/>
                <a:gd name="connsiteX2" fmla="*/ 3185 w 123151"/>
                <a:gd name="connsiteY2" fmla="*/ 302766 h 305755"/>
                <a:gd name="connsiteX3" fmla="*/ 120226 w 123151"/>
                <a:gd name="connsiteY3" fmla="*/ 293241 h 305755"/>
                <a:gd name="connsiteX4" fmla="*/ 120226 w 123151"/>
                <a:gd name="connsiteY4" fmla="*/ 3185 h 305755"/>
                <a:gd name="connsiteX5" fmla="*/ 61708 w 123151"/>
                <a:gd name="connsiteY5" fmla="*/ 46802 h 305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151" h="305755">
                  <a:moveTo>
                    <a:pt x="61708" y="46802"/>
                  </a:moveTo>
                  <a:cubicBezTo>
                    <a:pt x="34045" y="46802"/>
                    <a:pt x="10706" y="28401"/>
                    <a:pt x="3185" y="3185"/>
                  </a:cubicBezTo>
                  <a:lnTo>
                    <a:pt x="3185" y="302766"/>
                  </a:lnTo>
                  <a:cubicBezTo>
                    <a:pt x="42797" y="301789"/>
                    <a:pt x="81837" y="298528"/>
                    <a:pt x="120226" y="293241"/>
                  </a:cubicBezTo>
                  <a:lnTo>
                    <a:pt x="120226" y="3185"/>
                  </a:lnTo>
                  <a:cubicBezTo>
                    <a:pt x="112709" y="28401"/>
                    <a:pt x="89370" y="46802"/>
                    <a:pt x="61708" y="46802"/>
                  </a:cubicBezTo>
                  <a:close/>
                </a:path>
              </a:pathLst>
            </a:custGeom>
            <a:solidFill>
              <a:srgbClr val="1E9E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99" name="手繪多邊形: 圖案 98">
              <a:extLst>
                <a:ext uri="{FF2B5EF4-FFF2-40B4-BE49-F238E27FC236}">
                  <a16:creationId xmlns:a16="http://schemas.microsoft.com/office/drawing/2014/main" id="{4E2FFACC-1B6B-48FA-9BFF-AF52A46C7B7E}"/>
                </a:ext>
              </a:extLst>
            </p:cNvPr>
            <p:cNvSpPr/>
            <p:nvPr/>
          </p:nvSpPr>
          <p:spPr>
            <a:xfrm>
              <a:off x="7133871" y="3848943"/>
              <a:ext cx="144385" cy="271783"/>
            </a:xfrm>
            <a:custGeom>
              <a:avLst/>
              <a:gdLst>
                <a:gd name="connsiteX0" fmla="*/ 145404 w 144384"/>
                <a:gd name="connsiteY0" fmla="*/ 137056 h 271783"/>
                <a:gd name="connsiteX1" fmla="*/ 68171 w 144384"/>
                <a:gd name="connsiteY1" fmla="*/ 14698 h 271783"/>
                <a:gd name="connsiteX2" fmla="*/ 3185 w 144384"/>
                <a:gd name="connsiteY2" fmla="*/ 41180 h 271783"/>
                <a:gd name="connsiteX3" fmla="*/ 3185 w 144384"/>
                <a:gd name="connsiteY3" fmla="*/ 269966 h 271783"/>
                <a:gd name="connsiteX4" fmla="*/ 145404 w 144384"/>
                <a:gd name="connsiteY4" fmla="*/ 137056 h 271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384" h="271783">
                  <a:moveTo>
                    <a:pt x="145404" y="137056"/>
                  </a:moveTo>
                  <a:cubicBezTo>
                    <a:pt x="124506" y="82100"/>
                    <a:pt x="94941" y="42216"/>
                    <a:pt x="68171" y="14698"/>
                  </a:cubicBezTo>
                  <a:cubicBezTo>
                    <a:pt x="44483" y="-9656"/>
                    <a:pt x="3185" y="7203"/>
                    <a:pt x="3185" y="41180"/>
                  </a:cubicBezTo>
                  <a:lnTo>
                    <a:pt x="3185" y="269966"/>
                  </a:lnTo>
                  <a:cubicBezTo>
                    <a:pt x="54645" y="230171"/>
                    <a:pt x="102258" y="185641"/>
                    <a:pt x="145404" y="137056"/>
                  </a:cubicBezTo>
                  <a:close/>
                </a:path>
              </a:pathLst>
            </a:custGeom>
            <a:solidFill>
              <a:srgbClr val="49B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grpSp>
        <p:nvGrpSpPr>
          <p:cNvPr id="100" name="圖形 4">
            <a:extLst>
              <a:ext uri="{FF2B5EF4-FFF2-40B4-BE49-F238E27FC236}">
                <a16:creationId xmlns:a16="http://schemas.microsoft.com/office/drawing/2014/main" id="{E535910F-1CF1-4EB0-94D9-7246B05DC46A}"/>
              </a:ext>
            </a:extLst>
          </p:cNvPr>
          <p:cNvGrpSpPr/>
          <p:nvPr/>
        </p:nvGrpSpPr>
        <p:grpSpPr>
          <a:xfrm>
            <a:off x="9250242" y="2165737"/>
            <a:ext cx="2697669" cy="2697089"/>
            <a:chOff x="8527795" y="2061037"/>
            <a:chExt cx="2373519" cy="2373009"/>
          </a:xfrm>
        </p:grpSpPr>
        <p:sp>
          <p:nvSpPr>
            <p:cNvPr id="101" name="手繪多邊形: 圖案 100">
              <a:extLst>
                <a:ext uri="{FF2B5EF4-FFF2-40B4-BE49-F238E27FC236}">
                  <a16:creationId xmlns:a16="http://schemas.microsoft.com/office/drawing/2014/main" id="{D9127F4A-7035-48D0-A540-73CCDB451927}"/>
                </a:ext>
              </a:extLst>
            </p:cNvPr>
            <p:cNvSpPr/>
            <p:nvPr/>
          </p:nvSpPr>
          <p:spPr>
            <a:xfrm>
              <a:off x="8847841" y="3964787"/>
              <a:ext cx="1706902" cy="467201"/>
            </a:xfrm>
            <a:custGeom>
              <a:avLst/>
              <a:gdLst>
                <a:gd name="connsiteX0" fmla="*/ 3469 w 1706901"/>
                <a:gd name="connsiteY0" fmla="*/ 3469 h 467200"/>
                <a:gd name="connsiteX1" fmla="*/ 918489 w 1706901"/>
                <a:gd name="connsiteY1" fmla="*/ 468103 h 467200"/>
                <a:gd name="connsiteX2" fmla="*/ 1661038 w 1706901"/>
                <a:gd name="connsiteY2" fmla="*/ 190960 h 467200"/>
                <a:gd name="connsiteX3" fmla="*/ 1704839 w 1706901"/>
                <a:gd name="connsiteY3" fmla="*/ 3469 h 46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6901" h="467200">
                  <a:moveTo>
                    <a:pt x="3469" y="3469"/>
                  </a:moveTo>
                  <a:cubicBezTo>
                    <a:pt x="209653" y="285131"/>
                    <a:pt x="542679" y="468103"/>
                    <a:pt x="918489" y="468103"/>
                  </a:cubicBezTo>
                  <a:cubicBezTo>
                    <a:pt x="1202529" y="468103"/>
                    <a:pt x="1462153" y="363602"/>
                    <a:pt x="1661038" y="190960"/>
                  </a:cubicBezTo>
                  <a:lnTo>
                    <a:pt x="1704839" y="3469"/>
                  </a:lnTo>
                  <a:close/>
                </a:path>
              </a:pathLst>
            </a:custGeom>
            <a:solidFill>
              <a:srgbClr val="2A428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03" name="手繪多邊形: 圖案 102">
              <a:extLst>
                <a:ext uri="{FF2B5EF4-FFF2-40B4-BE49-F238E27FC236}">
                  <a16:creationId xmlns:a16="http://schemas.microsoft.com/office/drawing/2014/main" id="{48201044-342B-45B7-9706-600DAFB6C6BF}"/>
                </a:ext>
              </a:extLst>
            </p:cNvPr>
            <p:cNvSpPr/>
            <p:nvPr/>
          </p:nvSpPr>
          <p:spPr>
            <a:xfrm>
              <a:off x="8629543" y="2162785"/>
              <a:ext cx="2183354" cy="1359971"/>
            </a:xfrm>
            <a:custGeom>
              <a:avLst/>
              <a:gdLst>
                <a:gd name="connsiteX0" fmla="*/ 2027688 w 2183354"/>
                <a:gd name="connsiteY0" fmla="*/ 1357912 h 1359970"/>
                <a:gd name="connsiteX1" fmla="*/ 2181906 w 2183354"/>
                <a:gd name="connsiteY1" fmla="*/ 697757 h 1359970"/>
                <a:gd name="connsiteX2" fmla="*/ 1136787 w 2183354"/>
                <a:gd name="connsiteY2" fmla="*/ 3469 h 1359970"/>
                <a:gd name="connsiteX3" fmla="*/ 3469 w 2183354"/>
                <a:gd name="connsiteY3" fmla="*/ 1136787 h 1359970"/>
                <a:gd name="connsiteX4" fmla="*/ 25099 w 2183354"/>
                <a:gd name="connsiteY4" fmla="*/ 1357912 h 135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354" h="1359970">
                  <a:moveTo>
                    <a:pt x="2027688" y="1357912"/>
                  </a:moveTo>
                  <a:lnTo>
                    <a:pt x="2181906" y="697757"/>
                  </a:lnTo>
                  <a:cubicBezTo>
                    <a:pt x="2010356" y="289877"/>
                    <a:pt x="1607027" y="3469"/>
                    <a:pt x="1136787" y="3469"/>
                  </a:cubicBezTo>
                  <a:cubicBezTo>
                    <a:pt x="510872" y="3469"/>
                    <a:pt x="3469" y="510872"/>
                    <a:pt x="3469" y="1136787"/>
                  </a:cubicBezTo>
                  <a:cubicBezTo>
                    <a:pt x="3469" y="1212465"/>
                    <a:pt x="10954" y="1286384"/>
                    <a:pt x="25099" y="1357912"/>
                  </a:cubicBezTo>
                  <a:close/>
                </a:path>
              </a:pathLst>
            </a:custGeom>
            <a:solidFill>
              <a:srgbClr val="FDE5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104" name="手繪多邊形: 圖案 103">
              <a:extLst>
                <a:ext uri="{FF2B5EF4-FFF2-40B4-BE49-F238E27FC236}">
                  <a16:creationId xmlns:a16="http://schemas.microsoft.com/office/drawing/2014/main" id="{4A5F0269-732E-476C-A525-F3922B743F84}"/>
                </a:ext>
              </a:extLst>
            </p:cNvPr>
            <p:cNvSpPr/>
            <p:nvPr/>
          </p:nvSpPr>
          <p:spPr>
            <a:xfrm>
              <a:off x="8992998" y="2816108"/>
              <a:ext cx="494955" cy="462575"/>
            </a:xfrm>
            <a:custGeom>
              <a:avLst/>
              <a:gdLst>
                <a:gd name="connsiteX0" fmla="*/ 492525 w 494955"/>
                <a:gd name="connsiteY0" fmla="*/ 395792 h 462575"/>
                <a:gd name="connsiteX1" fmla="*/ 488862 w 494955"/>
                <a:gd name="connsiteY1" fmla="*/ 393799 h 462575"/>
                <a:gd name="connsiteX2" fmla="*/ 393382 w 494955"/>
                <a:gd name="connsiteY2" fmla="*/ 345927 h 462575"/>
                <a:gd name="connsiteX3" fmla="*/ 278904 w 494955"/>
                <a:gd name="connsiteY3" fmla="*/ 301779 h 462575"/>
                <a:gd name="connsiteX4" fmla="*/ 324342 w 494955"/>
                <a:gd name="connsiteY4" fmla="*/ 190663 h 462575"/>
                <a:gd name="connsiteX5" fmla="*/ 341703 w 494955"/>
                <a:gd name="connsiteY5" fmla="*/ 163390 h 462575"/>
                <a:gd name="connsiteX6" fmla="*/ 341629 w 494955"/>
                <a:gd name="connsiteY6" fmla="*/ 162890 h 462575"/>
                <a:gd name="connsiteX7" fmla="*/ 314490 w 494955"/>
                <a:gd name="connsiteY7" fmla="*/ 142028 h 462575"/>
                <a:gd name="connsiteX8" fmla="*/ 261886 w 494955"/>
                <a:gd name="connsiteY8" fmla="*/ 120940 h 462575"/>
                <a:gd name="connsiteX9" fmla="*/ 171697 w 494955"/>
                <a:gd name="connsiteY9" fmla="*/ 98176 h 462575"/>
                <a:gd name="connsiteX10" fmla="*/ 147486 w 494955"/>
                <a:gd name="connsiteY10" fmla="*/ 95234 h 462575"/>
                <a:gd name="connsiteX11" fmla="*/ 151376 w 494955"/>
                <a:gd name="connsiteY11" fmla="*/ 13872 h 462575"/>
                <a:gd name="connsiteX12" fmla="*/ 155868 w 494955"/>
                <a:gd name="connsiteY12" fmla="*/ 5786 h 462575"/>
                <a:gd name="connsiteX13" fmla="*/ 6840 w 494955"/>
                <a:gd name="connsiteY13" fmla="*/ 117479 h 462575"/>
                <a:gd name="connsiteX14" fmla="*/ 215998 w 494955"/>
                <a:gd name="connsiteY14" fmla="*/ 460664 h 462575"/>
                <a:gd name="connsiteX15" fmla="*/ 225185 w 494955"/>
                <a:gd name="connsiteY15" fmla="*/ 450973 h 462575"/>
                <a:gd name="connsiteX16" fmla="*/ 235482 w 494955"/>
                <a:gd name="connsiteY16" fmla="*/ 441592 h 462575"/>
                <a:gd name="connsiteX17" fmla="*/ 336420 w 494955"/>
                <a:gd name="connsiteY17" fmla="*/ 441476 h 462575"/>
                <a:gd name="connsiteX18" fmla="*/ 486771 w 494955"/>
                <a:gd name="connsiteY18" fmla="*/ 396162 h 462575"/>
                <a:gd name="connsiteX19" fmla="*/ 492525 w 494955"/>
                <a:gd name="connsiteY19" fmla="*/ 395792 h 4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4955" h="462575">
                  <a:moveTo>
                    <a:pt x="492525" y="395792"/>
                  </a:moveTo>
                  <a:lnTo>
                    <a:pt x="488862" y="393799"/>
                  </a:lnTo>
                  <a:cubicBezTo>
                    <a:pt x="484634" y="387998"/>
                    <a:pt x="452596" y="346884"/>
                    <a:pt x="393382" y="345927"/>
                  </a:cubicBezTo>
                  <a:cubicBezTo>
                    <a:pt x="354174" y="345293"/>
                    <a:pt x="303573" y="331397"/>
                    <a:pt x="278904" y="301779"/>
                  </a:cubicBezTo>
                  <a:cubicBezTo>
                    <a:pt x="250539" y="267719"/>
                    <a:pt x="264652" y="208172"/>
                    <a:pt x="324342" y="190663"/>
                  </a:cubicBezTo>
                  <a:cubicBezTo>
                    <a:pt x="336046" y="187231"/>
                    <a:pt x="343516" y="175509"/>
                    <a:pt x="341703" y="163390"/>
                  </a:cubicBezTo>
                  <a:lnTo>
                    <a:pt x="341629" y="162890"/>
                  </a:lnTo>
                  <a:cubicBezTo>
                    <a:pt x="339677" y="149809"/>
                    <a:pt x="327756" y="140645"/>
                    <a:pt x="314490" y="142028"/>
                  </a:cubicBezTo>
                  <a:cubicBezTo>
                    <a:pt x="294807" y="144082"/>
                    <a:pt x="269708" y="142093"/>
                    <a:pt x="261886" y="120940"/>
                  </a:cubicBezTo>
                  <a:cubicBezTo>
                    <a:pt x="250478" y="90109"/>
                    <a:pt x="224153" y="92806"/>
                    <a:pt x="171697" y="98176"/>
                  </a:cubicBezTo>
                  <a:cubicBezTo>
                    <a:pt x="157533" y="99629"/>
                    <a:pt x="152352" y="101521"/>
                    <a:pt x="147486" y="95234"/>
                  </a:cubicBezTo>
                  <a:cubicBezTo>
                    <a:pt x="137106" y="81824"/>
                    <a:pt x="141191" y="41599"/>
                    <a:pt x="151376" y="13872"/>
                  </a:cubicBezTo>
                  <a:cubicBezTo>
                    <a:pt x="152454" y="10935"/>
                    <a:pt x="154008" y="8233"/>
                    <a:pt x="155868" y="5786"/>
                  </a:cubicBezTo>
                  <a:cubicBezTo>
                    <a:pt x="115055" y="684"/>
                    <a:pt x="-19416" y="-7064"/>
                    <a:pt x="6840" y="117479"/>
                  </a:cubicBezTo>
                  <a:cubicBezTo>
                    <a:pt x="35807" y="254906"/>
                    <a:pt x="-8392" y="415456"/>
                    <a:pt x="215998" y="460664"/>
                  </a:cubicBezTo>
                  <a:cubicBezTo>
                    <a:pt x="221679" y="461806"/>
                    <a:pt x="226596" y="456593"/>
                    <a:pt x="225185" y="450973"/>
                  </a:cubicBezTo>
                  <a:cubicBezTo>
                    <a:pt x="223645" y="444853"/>
                    <a:pt x="229528" y="439501"/>
                    <a:pt x="235482" y="441592"/>
                  </a:cubicBezTo>
                  <a:cubicBezTo>
                    <a:pt x="257301" y="449257"/>
                    <a:pt x="300506" y="459975"/>
                    <a:pt x="336420" y="441476"/>
                  </a:cubicBezTo>
                  <a:cubicBezTo>
                    <a:pt x="386767" y="415544"/>
                    <a:pt x="414267" y="398114"/>
                    <a:pt x="486771" y="396162"/>
                  </a:cubicBezTo>
                  <a:cubicBezTo>
                    <a:pt x="488742" y="396116"/>
                    <a:pt x="490657" y="395982"/>
                    <a:pt x="492525" y="395792"/>
                  </a:cubicBezTo>
                  <a:close/>
                </a:path>
              </a:pathLst>
            </a:custGeom>
            <a:solidFill>
              <a:srgbClr val="3C58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05" name="手繪多邊形: 圖案 104">
              <a:extLst>
                <a:ext uri="{FF2B5EF4-FFF2-40B4-BE49-F238E27FC236}">
                  <a16:creationId xmlns:a16="http://schemas.microsoft.com/office/drawing/2014/main" id="{5568A5A5-2B85-4BAC-9948-14217CE2A4E8}"/>
                </a:ext>
              </a:extLst>
            </p:cNvPr>
            <p:cNvSpPr/>
            <p:nvPr/>
          </p:nvSpPr>
          <p:spPr>
            <a:xfrm>
              <a:off x="8992998" y="2816108"/>
              <a:ext cx="490330" cy="462575"/>
            </a:xfrm>
            <a:custGeom>
              <a:avLst/>
              <a:gdLst>
                <a:gd name="connsiteX0" fmla="*/ 393382 w 490329"/>
                <a:gd name="connsiteY0" fmla="*/ 345927 h 462575"/>
                <a:gd name="connsiteX1" fmla="*/ 278904 w 490329"/>
                <a:gd name="connsiteY1" fmla="*/ 301779 h 462575"/>
                <a:gd name="connsiteX2" fmla="*/ 273788 w 490329"/>
                <a:gd name="connsiteY2" fmla="*/ 228604 h 462575"/>
                <a:gd name="connsiteX3" fmla="*/ 253606 w 490329"/>
                <a:gd name="connsiteY3" fmla="*/ 227429 h 462575"/>
                <a:gd name="connsiteX4" fmla="*/ 147486 w 490329"/>
                <a:gd name="connsiteY4" fmla="*/ 95234 h 462575"/>
                <a:gd name="connsiteX5" fmla="*/ 151376 w 490329"/>
                <a:gd name="connsiteY5" fmla="*/ 13872 h 462575"/>
                <a:gd name="connsiteX6" fmla="*/ 155868 w 490329"/>
                <a:gd name="connsiteY6" fmla="*/ 5786 h 462575"/>
                <a:gd name="connsiteX7" fmla="*/ 6840 w 490329"/>
                <a:gd name="connsiteY7" fmla="*/ 117479 h 462575"/>
                <a:gd name="connsiteX8" fmla="*/ 215998 w 490329"/>
                <a:gd name="connsiteY8" fmla="*/ 460664 h 462575"/>
                <a:gd name="connsiteX9" fmla="*/ 225185 w 490329"/>
                <a:gd name="connsiteY9" fmla="*/ 450973 h 462575"/>
                <a:gd name="connsiteX10" fmla="*/ 235482 w 490329"/>
                <a:gd name="connsiteY10" fmla="*/ 441592 h 462575"/>
                <a:gd name="connsiteX11" fmla="*/ 336420 w 490329"/>
                <a:gd name="connsiteY11" fmla="*/ 441476 h 462575"/>
                <a:gd name="connsiteX12" fmla="*/ 486771 w 490329"/>
                <a:gd name="connsiteY12" fmla="*/ 396162 h 462575"/>
                <a:gd name="connsiteX13" fmla="*/ 487285 w 490329"/>
                <a:gd name="connsiteY13" fmla="*/ 391740 h 462575"/>
                <a:gd name="connsiteX14" fmla="*/ 393382 w 490329"/>
                <a:gd name="connsiteY14" fmla="*/ 345927 h 4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0329" h="462575">
                  <a:moveTo>
                    <a:pt x="393382" y="345927"/>
                  </a:moveTo>
                  <a:cubicBezTo>
                    <a:pt x="354174" y="345293"/>
                    <a:pt x="303573" y="331397"/>
                    <a:pt x="278904" y="301779"/>
                  </a:cubicBezTo>
                  <a:cubicBezTo>
                    <a:pt x="262135" y="281643"/>
                    <a:pt x="260220" y="252602"/>
                    <a:pt x="273788" y="228604"/>
                  </a:cubicBezTo>
                  <a:cubicBezTo>
                    <a:pt x="267136" y="227956"/>
                    <a:pt x="260419" y="227508"/>
                    <a:pt x="253606" y="227429"/>
                  </a:cubicBezTo>
                  <a:cubicBezTo>
                    <a:pt x="119648" y="225930"/>
                    <a:pt x="147486" y="95234"/>
                    <a:pt x="147486" y="95234"/>
                  </a:cubicBezTo>
                  <a:cubicBezTo>
                    <a:pt x="137106" y="81824"/>
                    <a:pt x="141191" y="41599"/>
                    <a:pt x="151376" y="13872"/>
                  </a:cubicBezTo>
                  <a:cubicBezTo>
                    <a:pt x="152454" y="10935"/>
                    <a:pt x="154008" y="8233"/>
                    <a:pt x="155868" y="5786"/>
                  </a:cubicBezTo>
                  <a:cubicBezTo>
                    <a:pt x="115055" y="684"/>
                    <a:pt x="-19416" y="-7064"/>
                    <a:pt x="6840" y="117479"/>
                  </a:cubicBezTo>
                  <a:cubicBezTo>
                    <a:pt x="35807" y="254906"/>
                    <a:pt x="-8392" y="415456"/>
                    <a:pt x="215998" y="460664"/>
                  </a:cubicBezTo>
                  <a:cubicBezTo>
                    <a:pt x="221679" y="461806"/>
                    <a:pt x="226596" y="456593"/>
                    <a:pt x="225185" y="450973"/>
                  </a:cubicBezTo>
                  <a:cubicBezTo>
                    <a:pt x="223645" y="444853"/>
                    <a:pt x="229528" y="439501"/>
                    <a:pt x="235482" y="441592"/>
                  </a:cubicBezTo>
                  <a:cubicBezTo>
                    <a:pt x="257301" y="449257"/>
                    <a:pt x="300506" y="459975"/>
                    <a:pt x="336420" y="441476"/>
                  </a:cubicBezTo>
                  <a:cubicBezTo>
                    <a:pt x="386767" y="415544"/>
                    <a:pt x="414272" y="398114"/>
                    <a:pt x="486771" y="396162"/>
                  </a:cubicBezTo>
                  <a:lnTo>
                    <a:pt x="487285" y="391740"/>
                  </a:lnTo>
                  <a:cubicBezTo>
                    <a:pt x="479361" y="381707"/>
                    <a:pt x="447938" y="346810"/>
                    <a:pt x="393382" y="345927"/>
                  </a:cubicBezTo>
                  <a:close/>
                </a:path>
              </a:pathLst>
            </a:custGeom>
            <a:solidFill>
              <a:srgbClr val="2A428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06" name="手繪多邊形: 圖案 105">
              <a:extLst>
                <a:ext uri="{FF2B5EF4-FFF2-40B4-BE49-F238E27FC236}">
                  <a16:creationId xmlns:a16="http://schemas.microsoft.com/office/drawing/2014/main" id="{9583682D-A76E-4B9C-AC4B-D609D4E9CF86}"/>
                </a:ext>
              </a:extLst>
            </p:cNvPr>
            <p:cNvSpPr/>
            <p:nvPr/>
          </p:nvSpPr>
          <p:spPr>
            <a:xfrm>
              <a:off x="9127903" y="2743906"/>
              <a:ext cx="578219" cy="527336"/>
            </a:xfrm>
            <a:custGeom>
              <a:avLst/>
              <a:gdLst>
                <a:gd name="connsiteX0" fmla="*/ 179650 w 578218"/>
                <a:gd name="connsiteY0" fmla="*/ 47579 h 527335"/>
                <a:gd name="connsiteX1" fmla="*/ 152959 w 578218"/>
                <a:gd name="connsiteY1" fmla="*/ 40524 h 527335"/>
                <a:gd name="connsiteX2" fmla="*/ 119469 w 578218"/>
                <a:gd name="connsiteY2" fmla="*/ 35903 h 527335"/>
                <a:gd name="connsiteX3" fmla="*/ 35678 w 578218"/>
                <a:gd name="connsiteY3" fmla="*/ 64079 h 527335"/>
                <a:gd name="connsiteX4" fmla="*/ 13590 w 578218"/>
                <a:gd name="connsiteY4" fmla="*/ 84978 h 527335"/>
                <a:gd name="connsiteX5" fmla="*/ 23189 w 578218"/>
                <a:gd name="connsiteY5" fmla="*/ 174847 h 527335"/>
                <a:gd name="connsiteX6" fmla="*/ 124085 w 578218"/>
                <a:gd name="connsiteY6" fmla="*/ 194206 h 527335"/>
                <a:gd name="connsiteX7" fmla="*/ 179900 w 578218"/>
                <a:gd name="connsiteY7" fmla="*/ 217288 h 527335"/>
                <a:gd name="connsiteX8" fmla="*/ 203671 w 578218"/>
                <a:gd name="connsiteY8" fmla="*/ 235541 h 527335"/>
                <a:gd name="connsiteX9" fmla="*/ 203745 w 578218"/>
                <a:gd name="connsiteY9" fmla="*/ 236045 h 527335"/>
                <a:gd name="connsiteX10" fmla="*/ 188564 w 578218"/>
                <a:gd name="connsiteY10" fmla="*/ 259905 h 527335"/>
                <a:gd name="connsiteX11" fmla="*/ 127592 w 578218"/>
                <a:gd name="connsiteY11" fmla="*/ 324703 h 527335"/>
                <a:gd name="connsiteX12" fmla="*/ 258422 w 578218"/>
                <a:gd name="connsiteY12" fmla="*/ 421205 h 527335"/>
                <a:gd name="connsiteX13" fmla="*/ 351857 w 578218"/>
                <a:gd name="connsiteY13" fmla="*/ 468365 h 527335"/>
                <a:gd name="connsiteX14" fmla="*/ 405470 w 578218"/>
                <a:gd name="connsiteY14" fmla="*/ 517592 h 527335"/>
                <a:gd name="connsiteX15" fmla="*/ 441472 w 578218"/>
                <a:gd name="connsiteY15" fmla="*/ 519252 h 527335"/>
                <a:gd name="connsiteX16" fmla="*/ 575623 w 578218"/>
                <a:gd name="connsiteY16" fmla="*/ 331669 h 527335"/>
                <a:gd name="connsiteX17" fmla="*/ 544908 w 578218"/>
                <a:gd name="connsiteY17" fmla="*/ 269943 h 527335"/>
                <a:gd name="connsiteX18" fmla="*/ 487582 w 578218"/>
                <a:gd name="connsiteY18" fmla="*/ 233659 h 527335"/>
                <a:gd name="connsiteX19" fmla="*/ 474056 w 578218"/>
                <a:gd name="connsiteY19" fmla="*/ 179796 h 527335"/>
                <a:gd name="connsiteX20" fmla="*/ 480569 w 578218"/>
                <a:gd name="connsiteY20" fmla="*/ 167302 h 527335"/>
                <a:gd name="connsiteX21" fmla="*/ 437674 w 578218"/>
                <a:gd name="connsiteY21" fmla="*/ 86870 h 527335"/>
                <a:gd name="connsiteX22" fmla="*/ 399757 w 578218"/>
                <a:gd name="connsiteY22" fmla="*/ 66109 h 527335"/>
                <a:gd name="connsiteX23" fmla="*/ 377299 w 578218"/>
                <a:gd name="connsiteY23" fmla="*/ 103536 h 527335"/>
                <a:gd name="connsiteX24" fmla="*/ 364009 w 578218"/>
                <a:gd name="connsiteY24" fmla="*/ 107473 h 527335"/>
                <a:gd name="connsiteX25" fmla="*/ 341010 w 578218"/>
                <a:gd name="connsiteY25" fmla="*/ 51561 h 527335"/>
                <a:gd name="connsiteX26" fmla="*/ 334923 w 578218"/>
                <a:gd name="connsiteY26" fmla="*/ 48115 h 527335"/>
                <a:gd name="connsiteX27" fmla="*/ 331634 w 578218"/>
                <a:gd name="connsiteY27" fmla="*/ 49336 h 527335"/>
                <a:gd name="connsiteX28" fmla="*/ 292481 w 578218"/>
                <a:gd name="connsiteY28" fmla="*/ 6618 h 527335"/>
                <a:gd name="connsiteX29" fmla="*/ 179650 w 578218"/>
                <a:gd name="connsiteY29" fmla="*/ 47579 h 527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78218" h="527335">
                  <a:moveTo>
                    <a:pt x="179650" y="47579"/>
                  </a:moveTo>
                  <a:cubicBezTo>
                    <a:pt x="171536" y="51760"/>
                    <a:pt x="161216" y="46644"/>
                    <a:pt x="152959" y="40524"/>
                  </a:cubicBezTo>
                  <a:cubicBezTo>
                    <a:pt x="143282" y="33354"/>
                    <a:pt x="130673" y="31467"/>
                    <a:pt x="119469" y="35903"/>
                  </a:cubicBezTo>
                  <a:cubicBezTo>
                    <a:pt x="93380" y="46232"/>
                    <a:pt x="56499" y="57783"/>
                    <a:pt x="35678" y="64079"/>
                  </a:cubicBezTo>
                  <a:cubicBezTo>
                    <a:pt x="25432" y="67178"/>
                    <a:pt x="17282" y="74931"/>
                    <a:pt x="13590" y="84978"/>
                  </a:cubicBezTo>
                  <a:cubicBezTo>
                    <a:pt x="1341" y="118329"/>
                    <a:pt x="-4247" y="177553"/>
                    <a:pt x="23189" y="174847"/>
                  </a:cubicBezTo>
                  <a:cubicBezTo>
                    <a:pt x="85257" y="168722"/>
                    <a:pt x="112618" y="163195"/>
                    <a:pt x="124085" y="194206"/>
                  </a:cubicBezTo>
                  <a:cubicBezTo>
                    <a:pt x="132754" y="217644"/>
                    <a:pt x="160393" y="219323"/>
                    <a:pt x="179900" y="217288"/>
                  </a:cubicBezTo>
                  <a:cubicBezTo>
                    <a:pt x="191459" y="216081"/>
                    <a:pt x="201955" y="224046"/>
                    <a:pt x="203671" y="235541"/>
                  </a:cubicBezTo>
                  <a:lnTo>
                    <a:pt x="203745" y="236045"/>
                  </a:lnTo>
                  <a:cubicBezTo>
                    <a:pt x="205332" y="246675"/>
                    <a:pt x="198875" y="256875"/>
                    <a:pt x="188564" y="259905"/>
                  </a:cubicBezTo>
                  <a:cubicBezTo>
                    <a:pt x="167461" y="266094"/>
                    <a:pt x="134660" y="282423"/>
                    <a:pt x="127592" y="324703"/>
                  </a:cubicBezTo>
                  <a:cubicBezTo>
                    <a:pt x="116985" y="388154"/>
                    <a:pt x="196927" y="420211"/>
                    <a:pt x="258422" y="421205"/>
                  </a:cubicBezTo>
                  <a:cubicBezTo>
                    <a:pt x="319917" y="422200"/>
                    <a:pt x="351857" y="468365"/>
                    <a:pt x="351857" y="468365"/>
                  </a:cubicBezTo>
                  <a:lnTo>
                    <a:pt x="405470" y="517592"/>
                  </a:lnTo>
                  <a:cubicBezTo>
                    <a:pt x="415485" y="526788"/>
                    <a:pt x="430629" y="527445"/>
                    <a:pt x="441472" y="519252"/>
                  </a:cubicBezTo>
                  <a:cubicBezTo>
                    <a:pt x="528441" y="453530"/>
                    <a:pt x="562380" y="379837"/>
                    <a:pt x="575623" y="331669"/>
                  </a:cubicBezTo>
                  <a:cubicBezTo>
                    <a:pt x="582608" y="306264"/>
                    <a:pt x="569323" y="279842"/>
                    <a:pt x="544908" y="269943"/>
                  </a:cubicBezTo>
                  <a:cubicBezTo>
                    <a:pt x="522464" y="260844"/>
                    <a:pt x="507898" y="247101"/>
                    <a:pt x="487582" y="233659"/>
                  </a:cubicBezTo>
                  <a:cubicBezTo>
                    <a:pt x="469791" y="221891"/>
                    <a:pt x="463944" y="198577"/>
                    <a:pt x="474056" y="179796"/>
                  </a:cubicBezTo>
                  <a:cubicBezTo>
                    <a:pt x="476244" y="175730"/>
                    <a:pt x="478418" y="171563"/>
                    <a:pt x="480569" y="167302"/>
                  </a:cubicBezTo>
                  <a:cubicBezTo>
                    <a:pt x="515530" y="97953"/>
                    <a:pt x="455308" y="85834"/>
                    <a:pt x="437674" y="86870"/>
                  </a:cubicBezTo>
                  <a:cubicBezTo>
                    <a:pt x="416798" y="88091"/>
                    <a:pt x="414694" y="63519"/>
                    <a:pt x="399757" y="66109"/>
                  </a:cubicBezTo>
                  <a:cubicBezTo>
                    <a:pt x="389802" y="67835"/>
                    <a:pt x="381883" y="91394"/>
                    <a:pt x="377299" y="103536"/>
                  </a:cubicBezTo>
                  <a:cubicBezTo>
                    <a:pt x="375264" y="108925"/>
                    <a:pt x="368691" y="110831"/>
                    <a:pt x="364009" y="107473"/>
                  </a:cubicBezTo>
                  <a:cubicBezTo>
                    <a:pt x="344687" y="93614"/>
                    <a:pt x="343244" y="63338"/>
                    <a:pt x="341010" y="51561"/>
                  </a:cubicBezTo>
                  <a:cubicBezTo>
                    <a:pt x="340483" y="48772"/>
                    <a:pt x="337582" y="47125"/>
                    <a:pt x="334923" y="48115"/>
                  </a:cubicBezTo>
                  <a:lnTo>
                    <a:pt x="331634" y="49336"/>
                  </a:lnTo>
                  <a:cubicBezTo>
                    <a:pt x="287000" y="64157"/>
                    <a:pt x="314912" y="22424"/>
                    <a:pt x="292481" y="6618"/>
                  </a:cubicBezTo>
                  <a:cubicBezTo>
                    <a:pt x="270060" y="-9193"/>
                    <a:pt x="195789" y="39266"/>
                    <a:pt x="179650" y="47579"/>
                  </a:cubicBezTo>
                  <a:close/>
                </a:path>
              </a:pathLst>
            </a:custGeom>
            <a:solidFill>
              <a:srgbClr val="FFC7A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07" name="手繪多邊形: 圖案 106">
              <a:extLst>
                <a:ext uri="{FF2B5EF4-FFF2-40B4-BE49-F238E27FC236}">
                  <a16:creationId xmlns:a16="http://schemas.microsoft.com/office/drawing/2014/main" id="{33A7E689-DFA7-4587-A2C2-3185CFB234E6}"/>
                </a:ext>
              </a:extLst>
            </p:cNvPr>
            <p:cNvSpPr/>
            <p:nvPr/>
          </p:nvSpPr>
          <p:spPr>
            <a:xfrm>
              <a:off x="9251075" y="3015972"/>
              <a:ext cx="420943" cy="254416"/>
            </a:xfrm>
            <a:custGeom>
              <a:avLst/>
              <a:gdLst>
                <a:gd name="connsiteX0" fmla="*/ 419229 w 420943"/>
                <a:gd name="connsiteY0" fmla="*/ 136774 h 254416"/>
                <a:gd name="connsiteX1" fmla="*/ 293830 w 420943"/>
                <a:gd name="connsiteY1" fmla="*/ 21773 h 254416"/>
                <a:gd name="connsiteX2" fmla="*/ 231637 w 420943"/>
                <a:gd name="connsiteY2" fmla="*/ 25146 h 254416"/>
                <a:gd name="connsiteX3" fmla="*/ 166501 w 420943"/>
                <a:gd name="connsiteY3" fmla="*/ 10001 h 254416"/>
                <a:gd name="connsiteX4" fmla="*/ 128274 w 420943"/>
                <a:gd name="connsiteY4" fmla="*/ 12906 h 254416"/>
                <a:gd name="connsiteX5" fmla="*/ 85648 w 420943"/>
                <a:gd name="connsiteY5" fmla="*/ 12906 h 254416"/>
                <a:gd name="connsiteX6" fmla="*/ 33673 w 420943"/>
                <a:gd name="connsiteY6" fmla="*/ 3469 h 254416"/>
                <a:gd name="connsiteX7" fmla="*/ 4424 w 420943"/>
                <a:gd name="connsiteY7" fmla="*/ 52641 h 254416"/>
                <a:gd name="connsiteX8" fmla="*/ 135254 w 420943"/>
                <a:gd name="connsiteY8" fmla="*/ 149143 h 254416"/>
                <a:gd name="connsiteX9" fmla="*/ 228695 w 420943"/>
                <a:gd name="connsiteY9" fmla="*/ 196303 h 254416"/>
                <a:gd name="connsiteX10" fmla="*/ 282302 w 420943"/>
                <a:gd name="connsiteY10" fmla="*/ 245530 h 254416"/>
                <a:gd name="connsiteX11" fmla="*/ 318309 w 420943"/>
                <a:gd name="connsiteY11" fmla="*/ 247191 h 254416"/>
                <a:gd name="connsiteX12" fmla="*/ 419229 w 420943"/>
                <a:gd name="connsiteY12" fmla="*/ 136774 h 25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0943" h="254416">
                  <a:moveTo>
                    <a:pt x="419229" y="136774"/>
                  </a:moveTo>
                  <a:cubicBezTo>
                    <a:pt x="308045" y="136774"/>
                    <a:pt x="293830" y="21773"/>
                    <a:pt x="293830" y="21773"/>
                  </a:cubicBezTo>
                  <a:cubicBezTo>
                    <a:pt x="293830" y="21773"/>
                    <a:pt x="283602" y="25062"/>
                    <a:pt x="231637" y="25146"/>
                  </a:cubicBezTo>
                  <a:cubicBezTo>
                    <a:pt x="179671" y="25233"/>
                    <a:pt x="166501" y="10001"/>
                    <a:pt x="166501" y="10001"/>
                  </a:cubicBezTo>
                  <a:cubicBezTo>
                    <a:pt x="166501" y="10001"/>
                    <a:pt x="150732" y="-1092"/>
                    <a:pt x="128274" y="12906"/>
                  </a:cubicBezTo>
                  <a:cubicBezTo>
                    <a:pt x="105816" y="26903"/>
                    <a:pt x="85648" y="12906"/>
                    <a:pt x="85648" y="12906"/>
                  </a:cubicBezTo>
                  <a:lnTo>
                    <a:pt x="33673" y="3469"/>
                  </a:lnTo>
                  <a:cubicBezTo>
                    <a:pt x="20258" y="13651"/>
                    <a:pt x="8356" y="29124"/>
                    <a:pt x="4424" y="52641"/>
                  </a:cubicBezTo>
                  <a:cubicBezTo>
                    <a:pt x="-6183" y="116092"/>
                    <a:pt x="73760" y="148149"/>
                    <a:pt x="135254" y="149143"/>
                  </a:cubicBezTo>
                  <a:cubicBezTo>
                    <a:pt x="196749" y="150138"/>
                    <a:pt x="228695" y="196303"/>
                    <a:pt x="228695" y="196303"/>
                  </a:cubicBezTo>
                  <a:lnTo>
                    <a:pt x="282302" y="245530"/>
                  </a:lnTo>
                  <a:cubicBezTo>
                    <a:pt x="292317" y="254726"/>
                    <a:pt x="307462" y="255383"/>
                    <a:pt x="318309" y="247191"/>
                  </a:cubicBezTo>
                  <a:cubicBezTo>
                    <a:pt x="366283" y="210930"/>
                    <a:pt x="398099" y="172258"/>
                    <a:pt x="419229" y="136774"/>
                  </a:cubicBezTo>
                  <a:close/>
                </a:path>
              </a:pathLst>
            </a:custGeom>
            <a:solidFill>
              <a:srgbClr val="FFAA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08" name="手繪多邊形: 圖案 107">
              <a:extLst>
                <a:ext uri="{FF2B5EF4-FFF2-40B4-BE49-F238E27FC236}">
                  <a16:creationId xmlns:a16="http://schemas.microsoft.com/office/drawing/2014/main" id="{763B9D71-5A5F-4901-835D-D59004959BBF}"/>
                </a:ext>
              </a:extLst>
            </p:cNvPr>
            <p:cNvSpPr/>
            <p:nvPr/>
          </p:nvSpPr>
          <p:spPr>
            <a:xfrm>
              <a:off x="9475522" y="2920242"/>
              <a:ext cx="134147" cy="134147"/>
            </a:xfrm>
            <a:custGeom>
              <a:avLst/>
              <a:gdLst>
                <a:gd name="connsiteX0" fmla="*/ 59155 w 134146"/>
                <a:gd name="connsiteY0" fmla="*/ 120792 h 134146"/>
                <a:gd name="connsiteX1" fmla="*/ 89829 w 134146"/>
                <a:gd name="connsiteY1" fmla="*/ 104380 h 134146"/>
                <a:gd name="connsiteX2" fmla="*/ 135290 w 134146"/>
                <a:gd name="connsiteY2" fmla="*/ 53668 h 134146"/>
                <a:gd name="connsiteX3" fmla="*/ 126446 w 134146"/>
                <a:gd name="connsiteY3" fmla="*/ 3469 h 134146"/>
                <a:gd name="connsiteX4" fmla="*/ 71552 w 134146"/>
                <a:gd name="connsiteY4" fmla="*/ 86465 h 134146"/>
                <a:gd name="connsiteX5" fmla="*/ 43446 w 134146"/>
                <a:gd name="connsiteY5" fmla="*/ 106970 h 134146"/>
                <a:gd name="connsiteX6" fmla="*/ 7185 w 134146"/>
                <a:gd name="connsiteY6" fmla="*/ 120885 h 134146"/>
                <a:gd name="connsiteX7" fmla="*/ 10784 w 134146"/>
                <a:gd name="connsiteY7" fmla="*/ 131996 h 1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146" h="134146">
                  <a:moveTo>
                    <a:pt x="59155" y="120792"/>
                  </a:moveTo>
                  <a:cubicBezTo>
                    <a:pt x="70655" y="118132"/>
                    <a:pt x="81225" y="112457"/>
                    <a:pt x="89829" y="104380"/>
                  </a:cubicBezTo>
                  <a:cubicBezTo>
                    <a:pt x="97036" y="97617"/>
                    <a:pt x="117671" y="74118"/>
                    <a:pt x="135290" y="53668"/>
                  </a:cubicBezTo>
                  <a:cubicBezTo>
                    <a:pt x="121256" y="41169"/>
                    <a:pt x="117292" y="20474"/>
                    <a:pt x="126446" y="3469"/>
                  </a:cubicBezTo>
                  <a:cubicBezTo>
                    <a:pt x="112560" y="25497"/>
                    <a:pt x="80531" y="75316"/>
                    <a:pt x="71552" y="86465"/>
                  </a:cubicBezTo>
                  <a:cubicBezTo>
                    <a:pt x="64146" y="95656"/>
                    <a:pt x="54469" y="102743"/>
                    <a:pt x="43446" y="106970"/>
                  </a:cubicBezTo>
                  <a:lnTo>
                    <a:pt x="7185" y="120885"/>
                  </a:lnTo>
                  <a:cubicBezTo>
                    <a:pt x="399" y="123489"/>
                    <a:pt x="3688" y="133643"/>
                    <a:pt x="10784" y="131996"/>
                  </a:cubicBezTo>
                  <a:close/>
                </a:path>
              </a:pathLst>
            </a:custGeom>
            <a:solidFill>
              <a:srgbClr val="FC946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09" name="手繪多邊形: 圖案 108">
              <a:extLst>
                <a:ext uri="{FF2B5EF4-FFF2-40B4-BE49-F238E27FC236}">
                  <a16:creationId xmlns:a16="http://schemas.microsoft.com/office/drawing/2014/main" id="{FB43491D-2D96-491E-B52F-E7188EBA07D3}"/>
                </a:ext>
              </a:extLst>
            </p:cNvPr>
            <p:cNvSpPr/>
            <p:nvPr/>
          </p:nvSpPr>
          <p:spPr>
            <a:xfrm>
              <a:off x="9233071" y="3005445"/>
              <a:ext cx="189656" cy="148024"/>
            </a:xfrm>
            <a:custGeom>
              <a:avLst/>
              <a:gdLst>
                <a:gd name="connsiteX0" fmla="*/ 77465 w 189655"/>
                <a:gd name="connsiteY0" fmla="*/ 147301 h 148024"/>
                <a:gd name="connsiteX1" fmla="*/ 76420 w 189655"/>
                <a:gd name="connsiteY1" fmla="*/ 147292 h 148024"/>
                <a:gd name="connsiteX2" fmla="*/ 10974 w 189655"/>
                <a:gd name="connsiteY2" fmla="*/ 106604 h 148024"/>
                <a:gd name="connsiteX3" fmla="*/ 13533 w 189655"/>
                <a:gd name="connsiteY3" fmla="*/ 38092 h 148024"/>
                <a:gd name="connsiteX4" fmla="*/ 73579 w 189655"/>
                <a:gd name="connsiteY4" fmla="*/ 3843 h 148024"/>
                <a:gd name="connsiteX5" fmla="*/ 81994 w 189655"/>
                <a:gd name="connsiteY5" fmla="*/ 3496 h 148024"/>
                <a:gd name="connsiteX6" fmla="*/ 103651 w 189655"/>
                <a:gd name="connsiteY6" fmla="*/ 23437 h 148024"/>
                <a:gd name="connsiteX7" fmla="*/ 83710 w 189655"/>
                <a:gd name="connsiteY7" fmla="*/ 45095 h 148024"/>
                <a:gd name="connsiteX8" fmla="*/ 75300 w 189655"/>
                <a:gd name="connsiteY8" fmla="*/ 45442 h 148024"/>
                <a:gd name="connsiteX9" fmla="*/ 48970 w 189655"/>
                <a:gd name="connsiteY9" fmla="*/ 59944 h 148024"/>
                <a:gd name="connsiteX10" fmla="*/ 48910 w 189655"/>
                <a:gd name="connsiteY10" fmla="*/ 89461 h 148024"/>
                <a:gd name="connsiteX11" fmla="*/ 76896 w 189655"/>
                <a:gd name="connsiteY11" fmla="*/ 105669 h 148024"/>
                <a:gd name="connsiteX12" fmla="*/ 122418 w 189655"/>
                <a:gd name="connsiteY12" fmla="*/ 77669 h 148024"/>
                <a:gd name="connsiteX13" fmla="*/ 142572 w 189655"/>
                <a:gd name="connsiteY13" fmla="*/ 53014 h 148024"/>
                <a:gd name="connsiteX14" fmla="*/ 147485 w 189655"/>
                <a:gd name="connsiteY14" fmla="*/ 39600 h 148024"/>
                <a:gd name="connsiteX15" fmla="*/ 156464 w 189655"/>
                <a:gd name="connsiteY15" fmla="*/ 11563 h 148024"/>
                <a:gd name="connsiteX16" fmla="*/ 184500 w 189655"/>
                <a:gd name="connsiteY16" fmla="*/ 20537 h 148024"/>
                <a:gd name="connsiteX17" fmla="*/ 166872 w 189655"/>
                <a:gd name="connsiteY17" fmla="*/ 86819 h 148024"/>
                <a:gd name="connsiteX18" fmla="*/ 159956 w 189655"/>
                <a:gd name="connsiteY18" fmla="*/ 95673 h 148024"/>
                <a:gd name="connsiteX19" fmla="*/ 77465 w 189655"/>
                <a:gd name="connsiteY19" fmla="*/ 147301 h 1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9655" h="148024">
                  <a:moveTo>
                    <a:pt x="77465" y="147301"/>
                  </a:moveTo>
                  <a:cubicBezTo>
                    <a:pt x="77118" y="147301"/>
                    <a:pt x="76776" y="147296"/>
                    <a:pt x="76420" y="147292"/>
                  </a:cubicBezTo>
                  <a:cubicBezTo>
                    <a:pt x="46805" y="146959"/>
                    <a:pt x="22340" y="131749"/>
                    <a:pt x="10974" y="106604"/>
                  </a:cubicBezTo>
                  <a:cubicBezTo>
                    <a:pt x="150" y="82656"/>
                    <a:pt x="1061" y="58329"/>
                    <a:pt x="13533" y="38092"/>
                  </a:cubicBezTo>
                  <a:cubicBezTo>
                    <a:pt x="26115" y="17683"/>
                    <a:pt x="48559" y="4879"/>
                    <a:pt x="73579" y="3843"/>
                  </a:cubicBezTo>
                  <a:lnTo>
                    <a:pt x="81994" y="3496"/>
                  </a:lnTo>
                  <a:cubicBezTo>
                    <a:pt x="93304" y="2917"/>
                    <a:pt x="103175" y="11951"/>
                    <a:pt x="103651" y="23437"/>
                  </a:cubicBezTo>
                  <a:cubicBezTo>
                    <a:pt x="104128" y="34918"/>
                    <a:pt x="95200" y="44619"/>
                    <a:pt x="83710" y="45095"/>
                  </a:cubicBezTo>
                  <a:lnTo>
                    <a:pt x="75300" y="45442"/>
                  </a:lnTo>
                  <a:cubicBezTo>
                    <a:pt x="64291" y="45900"/>
                    <a:pt x="54197" y="51455"/>
                    <a:pt x="48970" y="59944"/>
                  </a:cubicBezTo>
                  <a:cubicBezTo>
                    <a:pt x="43910" y="68150"/>
                    <a:pt x="43891" y="78354"/>
                    <a:pt x="48910" y="89461"/>
                  </a:cubicBezTo>
                  <a:cubicBezTo>
                    <a:pt x="55192" y="103356"/>
                    <a:pt x="69139" y="105577"/>
                    <a:pt x="76896" y="105669"/>
                  </a:cubicBezTo>
                  <a:cubicBezTo>
                    <a:pt x="92910" y="105859"/>
                    <a:pt x="113018" y="97264"/>
                    <a:pt x="122418" y="77669"/>
                  </a:cubicBezTo>
                  <a:cubicBezTo>
                    <a:pt x="127354" y="67373"/>
                    <a:pt x="134135" y="59074"/>
                    <a:pt x="142572" y="53014"/>
                  </a:cubicBezTo>
                  <a:cubicBezTo>
                    <a:pt x="151204" y="46806"/>
                    <a:pt x="149400" y="43305"/>
                    <a:pt x="147485" y="39600"/>
                  </a:cubicBezTo>
                  <a:cubicBezTo>
                    <a:pt x="142221" y="29381"/>
                    <a:pt x="146245" y="16827"/>
                    <a:pt x="156464" y="11563"/>
                  </a:cubicBezTo>
                  <a:cubicBezTo>
                    <a:pt x="166686" y="6308"/>
                    <a:pt x="179236" y="10323"/>
                    <a:pt x="184500" y="20537"/>
                  </a:cubicBezTo>
                  <a:cubicBezTo>
                    <a:pt x="196930" y="44669"/>
                    <a:pt x="190176" y="70065"/>
                    <a:pt x="166872" y="86819"/>
                  </a:cubicBezTo>
                  <a:cubicBezTo>
                    <a:pt x="164202" y="88739"/>
                    <a:pt x="161816" y="91796"/>
                    <a:pt x="159956" y="95673"/>
                  </a:cubicBezTo>
                  <a:cubicBezTo>
                    <a:pt x="144867" y="127119"/>
                    <a:pt x="112565" y="147296"/>
                    <a:pt x="77465" y="147301"/>
                  </a:cubicBezTo>
                  <a:close/>
                </a:path>
              </a:pathLst>
            </a:custGeom>
            <a:solidFill>
              <a:srgbClr val="FC946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0" name="手繪多邊形: 圖案 109">
              <a:extLst>
                <a:ext uri="{FF2B5EF4-FFF2-40B4-BE49-F238E27FC236}">
                  <a16:creationId xmlns:a16="http://schemas.microsoft.com/office/drawing/2014/main" id="{399B3095-DE7F-49F6-B3C3-F16757CD3AF8}"/>
                </a:ext>
              </a:extLst>
            </p:cNvPr>
            <p:cNvSpPr/>
            <p:nvPr/>
          </p:nvSpPr>
          <p:spPr>
            <a:xfrm>
              <a:off x="8730939" y="2494224"/>
              <a:ext cx="171153" cy="1013039"/>
            </a:xfrm>
            <a:custGeom>
              <a:avLst/>
              <a:gdLst>
                <a:gd name="connsiteX0" fmla="*/ 3469 w 171152"/>
                <a:gd name="connsiteY0" fmla="*/ 1010837 h 1013039"/>
                <a:gd name="connsiteX1" fmla="*/ 170302 w 171152"/>
                <a:gd name="connsiteY1" fmla="*/ 1010837 h 1013039"/>
                <a:gd name="connsiteX2" fmla="*/ 170302 w 171152"/>
                <a:gd name="connsiteY2" fmla="*/ 116819 h 1013039"/>
                <a:gd name="connsiteX3" fmla="*/ 56957 w 171152"/>
                <a:gd name="connsiteY3" fmla="*/ 3469 h 1013039"/>
                <a:gd name="connsiteX4" fmla="*/ 3469 w 171152"/>
                <a:gd name="connsiteY4" fmla="*/ 3469 h 1013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152" h="1013039">
                  <a:moveTo>
                    <a:pt x="3469" y="1010837"/>
                  </a:moveTo>
                  <a:lnTo>
                    <a:pt x="170302" y="1010837"/>
                  </a:lnTo>
                  <a:lnTo>
                    <a:pt x="170302" y="116819"/>
                  </a:lnTo>
                  <a:cubicBezTo>
                    <a:pt x="170302" y="54477"/>
                    <a:pt x="119293" y="3469"/>
                    <a:pt x="56957" y="3469"/>
                  </a:cubicBezTo>
                  <a:lnTo>
                    <a:pt x="3469" y="3469"/>
                  </a:ln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1" name="手繪多邊形: 圖案 110">
              <a:extLst>
                <a:ext uri="{FF2B5EF4-FFF2-40B4-BE49-F238E27FC236}">
                  <a16:creationId xmlns:a16="http://schemas.microsoft.com/office/drawing/2014/main" id="{D2319617-8CC8-4D6F-9808-60C03045BF7D}"/>
                </a:ext>
              </a:extLst>
            </p:cNvPr>
            <p:cNvSpPr/>
            <p:nvPr/>
          </p:nvSpPr>
          <p:spPr>
            <a:xfrm>
              <a:off x="9647157" y="2990138"/>
              <a:ext cx="115644" cy="203533"/>
            </a:xfrm>
            <a:custGeom>
              <a:avLst/>
              <a:gdLst>
                <a:gd name="connsiteX0" fmla="*/ 54399 w 115643"/>
                <a:gd name="connsiteY0" fmla="*/ 84895 h 203533"/>
                <a:gd name="connsiteX1" fmla="*/ 16278 w 115643"/>
                <a:gd name="connsiteY1" fmla="*/ 169930 h 203533"/>
                <a:gd name="connsiteX2" fmla="*/ 76158 w 115643"/>
                <a:gd name="connsiteY2" fmla="*/ 200266 h 203533"/>
                <a:gd name="connsiteX3" fmla="*/ 77204 w 115643"/>
                <a:gd name="connsiteY3" fmla="*/ 202324 h 203533"/>
                <a:gd name="connsiteX4" fmla="*/ 112568 w 115643"/>
                <a:gd name="connsiteY4" fmla="*/ 47454 h 203533"/>
                <a:gd name="connsiteX5" fmla="*/ 98639 w 115643"/>
                <a:gd name="connsiteY5" fmla="*/ 20315 h 203533"/>
                <a:gd name="connsiteX6" fmla="*/ 3469 w 115643"/>
                <a:gd name="connsiteY6" fmla="*/ 14500 h 203533"/>
                <a:gd name="connsiteX7" fmla="*/ 24891 w 115643"/>
                <a:gd name="connsiteY7" fmla="*/ 25621 h 203533"/>
                <a:gd name="connsiteX8" fmla="*/ 54399 w 115643"/>
                <a:gd name="connsiteY8" fmla="*/ 84895 h 20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643" h="203533">
                  <a:moveTo>
                    <a:pt x="54399" y="84895"/>
                  </a:moveTo>
                  <a:cubicBezTo>
                    <a:pt x="47789" y="108944"/>
                    <a:pt x="36257" y="138475"/>
                    <a:pt x="16278" y="169930"/>
                  </a:cubicBezTo>
                  <a:cubicBezTo>
                    <a:pt x="21514" y="181448"/>
                    <a:pt x="37524" y="206566"/>
                    <a:pt x="76158" y="200266"/>
                  </a:cubicBezTo>
                  <a:cubicBezTo>
                    <a:pt x="76473" y="200904"/>
                    <a:pt x="76829" y="201603"/>
                    <a:pt x="77204" y="202324"/>
                  </a:cubicBezTo>
                  <a:cubicBezTo>
                    <a:pt x="103658" y="155410"/>
                    <a:pt x="120755" y="101640"/>
                    <a:pt x="112568" y="47454"/>
                  </a:cubicBezTo>
                  <a:cubicBezTo>
                    <a:pt x="110967" y="36875"/>
                    <a:pt x="107267" y="26643"/>
                    <a:pt x="98639" y="20315"/>
                  </a:cubicBezTo>
                  <a:cubicBezTo>
                    <a:pt x="81543" y="7779"/>
                    <a:pt x="48478" y="-7259"/>
                    <a:pt x="3469" y="14500"/>
                  </a:cubicBezTo>
                  <a:cubicBezTo>
                    <a:pt x="10019" y="18627"/>
                    <a:pt x="16967" y="22406"/>
                    <a:pt x="24891" y="25621"/>
                  </a:cubicBezTo>
                  <a:cubicBezTo>
                    <a:pt x="48385" y="35141"/>
                    <a:pt x="61069" y="60624"/>
                    <a:pt x="54399" y="84895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2" name="手繪多邊形: 圖案 111">
              <a:extLst>
                <a:ext uri="{FF2B5EF4-FFF2-40B4-BE49-F238E27FC236}">
                  <a16:creationId xmlns:a16="http://schemas.microsoft.com/office/drawing/2014/main" id="{73DC4965-3A0A-48AC-B4FA-5117FC0329BF}"/>
                </a:ext>
              </a:extLst>
            </p:cNvPr>
            <p:cNvSpPr/>
            <p:nvPr/>
          </p:nvSpPr>
          <p:spPr>
            <a:xfrm>
              <a:off x="9529913" y="3149249"/>
              <a:ext cx="198907" cy="185030"/>
            </a:xfrm>
            <a:custGeom>
              <a:avLst/>
              <a:gdLst>
                <a:gd name="connsiteX0" fmla="*/ 76394 w 198907"/>
                <a:gd name="connsiteY0" fmla="*/ 178762 h 185030"/>
                <a:gd name="connsiteX1" fmla="*/ 198542 w 198907"/>
                <a:gd name="connsiteY1" fmla="*/ 35826 h 185030"/>
                <a:gd name="connsiteX2" fmla="*/ 197529 w 198907"/>
                <a:gd name="connsiteY2" fmla="*/ 33264 h 185030"/>
                <a:gd name="connsiteX3" fmla="*/ 138074 w 198907"/>
                <a:gd name="connsiteY3" fmla="*/ 3474 h 185030"/>
                <a:gd name="connsiteX4" fmla="*/ 138060 w 198907"/>
                <a:gd name="connsiteY4" fmla="*/ 3469 h 185030"/>
                <a:gd name="connsiteX5" fmla="*/ 38236 w 198907"/>
                <a:gd name="connsiteY5" fmla="*/ 112272 h 185030"/>
                <a:gd name="connsiteX6" fmla="*/ 4862 w 198907"/>
                <a:gd name="connsiteY6" fmla="*/ 110740 h 185030"/>
                <a:gd name="connsiteX7" fmla="*/ 3918 w 198907"/>
                <a:gd name="connsiteY7" fmla="*/ 109875 h 185030"/>
                <a:gd name="connsiteX8" fmla="*/ 3469 w 198907"/>
                <a:gd name="connsiteY8" fmla="*/ 112253 h 185030"/>
                <a:gd name="connsiteX9" fmla="*/ 28564 w 198907"/>
                <a:gd name="connsiteY9" fmla="*/ 166462 h 185030"/>
                <a:gd name="connsiteX10" fmla="*/ 76394 w 198907"/>
                <a:gd name="connsiteY10" fmla="*/ 178762 h 185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07" h="185030">
                  <a:moveTo>
                    <a:pt x="76394" y="178762"/>
                  </a:moveTo>
                  <a:cubicBezTo>
                    <a:pt x="108631" y="155069"/>
                    <a:pt x="163363" y="101702"/>
                    <a:pt x="198542" y="35826"/>
                  </a:cubicBezTo>
                  <a:cubicBezTo>
                    <a:pt x="197848" y="34212"/>
                    <a:pt x="197529" y="33264"/>
                    <a:pt x="197529" y="33264"/>
                  </a:cubicBezTo>
                  <a:cubicBezTo>
                    <a:pt x="149264" y="44416"/>
                    <a:pt x="138074" y="3474"/>
                    <a:pt x="138074" y="3474"/>
                  </a:cubicBezTo>
                  <a:lnTo>
                    <a:pt x="138060" y="3469"/>
                  </a:lnTo>
                  <a:cubicBezTo>
                    <a:pt x="116962" y="38634"/>
                    <a:pt x="85424" y="76607"/>
                    <a:pt x="38236" y="112272"/>
                  </a:cubicBezTo>
                  <a:cubicBezTo>
                    <a:pt x="28157" y="119886"/>
                    <a:pt x="14122" y="119243"/>
                    <a:pt x="4862" y="110740"/>
                  </a:cubicBezTo>
                  <a:lnTo>
                    <a:pt x="3918" y="109875"/>
                  </a:lnTo>
                  <a:cubicBezTo>
                    <a:pt x="3622" y="111430"/>
                    <a:pt x="3469" y="112253"/>
                    <a:pt x="3469" y="112253"/>
                  </a:cubicBezTo>
                  <a:lnTo>
                    <a:pt x="28564" y="166462"/>
                  </a:lnTo>
                  <a:cubicBezTo>
                    <a:pt x="37034" y="184766"/>
                    <a:pt x="60144" y="190706"/>
                    <a:pt x="76394" y="178762"/>
                  </a:cubicBezTo>
                  <a:close/>
                </a:path>
              </a:pathLst>
            </a:custGeom>
            <a:solidFill>
              <a:srgbClr val="49B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3" name="手繪多邊形: 圖案 112">
              <a:extLst>
                <a:ext uri="{FF2B5EF4-FFF2-40B4-BE49-F238E27FC236}">
                  <a16:creationId xmlns:a16="http://schemas.microsoft.com/office/drawing/2014/main" id="{BD3C8439-5552-41B5-B103-FB61E02460D3}"/>
                </a:ext>
              </a:extLst>
            </p:cNvPr>
            <p:cNvSpPr/>
            <p:nvPr/>
          </p:nvSpPr>
          <p:spPr>
            <a:xfrm>
              <a:off x="9676664" y="2920237"/>
              <a:ext cx="263668" cy="370060"/>
            </a:xfrm>
            <a:custGeom>
              <a:avLst/>
              <a:gdLst>
                <a:gd name="connsiteX0" fmla="*/ 67915 w 263667"/>
                <a:gd name="connsiteY0" fmla="*/ 91867 h 370060"/>
                <a:gd name="connsiteX1" fmla="*/ 81029 w 263667"/>
                <a:gd name="connsiteY1" fmla="*/ 117656 h 370060"/>
                <a:gd name="connsiteX2" fmla="*/ 46466 w 263667"/>
                <a:gd name="connsiteY2" fmla="*/ 270185 h 370060"/>
                <a:gd name="connsiteX3" fmla="*/ 46651 w 263667"/>
                <a:gd name="connsiteY3" fmla="*/ 270162 h 370060"/>
                <a:gd name="connsiteX4" fmla="*/ 133263 w 263667"/>
                <a:gd name="connsiteY4" fmla="*/ 313543 h 370060"/>
                <a:gd name="connsiteX5" fmla="*/ 170963 w 263667"/>
                <a:gd name="connsiteY5" fmla="*/ 359014 h 370060"/>
                <a:gd name="connsiteX6" fmla="*/ 254088 w 263667"/>
                <a:gd name="connsiteY6" fmla="*/ 363339 h 370060"/>
                <a:gd name="connsiteX7" fmla="*/ 261336 w 263667"/>
                <a:gd name="connsiteY7" fmla="*/ 362076 h 370060"/>
                <a:gd name="connsiteX8" fmla="*/ 261336 w 263667"/>
                <a:gd name="connsiteY8" fmla="*/ 3469 h 370060"/>
                <a:gd name="connsiteX9" fmla="*/ 237768 w 263667"/>
                <a:gd name="connsiteY9" fmla="*/ 3469 h 370060"/>
                <a:gd name="connsiteX10" fmla="*/ 6305 w 263667"/>
                <a:gd name="connsiteY10" fmla="*/ 74863 h 370060"/>
                <a:gd name="connsiteX11" fmla="*/ 3469 w 263667"/>
                <a:gd name="connsiteY11" fmla="*/ 76824 h 370060"/>
                <a:gd name="connsiteX12" fmla="*/ 67915 w 263667"/>
                <a:gd name="connsiteY12" fmla="*/ 91867 h 37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667" h="370060">
                  <a:moveTo>
                    <a:pt x="67915" y="91867"/>
                  </a:moveTo>
                  <a:cubicBezTo>
                    <a:pt x="74886" y="96979"/>
                    <a:pt x="79179" y="105416"/>
                    <a:pt x="81029" y="117656"/>
                  </a:cubicBezTo>
                  <a:cubicBezTo>
                    <a:pt x="89596" y="174303"/>
                    <a:pt x="69534" y="228841"/>
                    <a:pt x="46466" y="270185"/>
                  </a:cubicBezTo>
                  <a:cubicBezTo>
                    <a:pt x="46530" y="270176"/>
                    <a:pt x="46586" y="270176"/>
                    <a:pt x="46651" y="270162"/>
                  </a:cubicBezTo>
                  <a:cubicBezTo>
                    <a:pt x="53876" y="284942"/>
                    <a:pt x="78101" y="322873"/>
                    <a:pt x="133263" y="313543"/>
                  </a:cubicBezTo>
                  <a:cubicBezTo>
                    <a:pt x="137260" y="324214"/>
                    <a:pt x="147811" y="345830"/>
                    <a:pt x="170963" y="359014"/>
                  </a:cubicBezTo>
                  <a:cubicBezTo>
                    <a:pt x="193361" y="371767"/>
                    <a:pt x="221328" y="373219"/>
                    <a:pt x="254088" y="363339"/>
                  </a:cubicBezTo>
                  <a:cubicBezTo>
                    <a:pt x="256604" y="362580"/>
                    <a:pt x="259010" y="362182"/>
                    <a:pt x="261336" y="362076"/>
                  </a:cubicBezTo>
                  <a:lnTo>
                    <a:pt x="261336" y="3469"/>
                  </a:lnTo>
                  <a:lnTo>
                    <a:pt x="237768" y="3469"/>
                  </a:lnTo>
                  <a:cubicBezTo>
                    <a:pt x="155194" y="3469"/>
                    <a:pt x="74428" y="28199"/>
                    <a:pt x="6305" y="74863"/>
                  </a:cubicBezTo>
                  <a:cubicBezTo>
                    <a:pt x="5278" y="75566"/>
                    <a:pt x="4334" y="76219"/>
                    <a:pt x="3469" y="76824"/>
                  </a:cubicBezTo>
                  <a:cubicBezTo>
                    <a:pt x="33629" y="71607"/>
                    <a:pt x="55916" y="83065"/>
                    <a:pt x="67915" y="91867"/>
                  </a:cubicBezTo>
                  <a:close/>
                </a:path>
              </a:pathLst>
            </a:custGeom>
            <a:solidFill>
              <a:srgbClr val="49B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4" name="手繪多邊形: 圖案 113">
              <a:extLst>
                <a:ext uri="{FF2B5EF4-FFF2-40B4-BE49-F238E27FC236}">
                  <a16:creationId xmlns:a16="http://schemas.microsoft.com/office/drawing/2014/main" id="{7A087873-46EF-463D-84B5-6153C4A26858}"/>
                </a:ext>
              </a:extLst>
            </p:cNvPr>
            <p:cNvSpPr/>
            <p:nvPr/>
          </p:nvSpPr>
          <p:spPr>
            <a:xfrm>
              <a:off x="9565966" y="3179043"/>
              <a:ext cx="374686" cy="328428"/>
            </a:xfrm>
            <a:custGeom>
              <a:avLst/>
              <a:gdLst>
                <a:gd name="connsiteX0" fmla="*/ 372035 w 374685"/>
                <a:gd name="connsiteY0" fmla="*/ 96317 h 328428"/>
                <a:gd name="connsiteX1" fmla="*/ 362784 w 374685"/>
                <a:gd name="connsiteY1" fmla="*/ 97890 h 328428"/>
                <a:gd name="connsiteX2" fmla="*/ 248653 w 374685"/>
                <a:gd name="connsiteY2" fmla="*/ 46748 h 328428"/>
                <a:gd name="connsiteX3" fmla="*/ 161476 w 374685"/>
                <a:gd name="connsiteY3" fmla="*/ 3469 h 328428"/>
                <a:gd name="connsiteX4" fmla="*/ 161434 w 374685"/>
                <a:gd name="connsiteY4" fmla="*/ 3479 h 328428"/>
                <a:gd name="connsiteX5" fmla="*/ 142866 w 374685"/>
                <a:gd name="connsiteY5" fmla="*/ 35026 h 328428"/>
                <a:gd name="connsiteX6" fmla="*/ 39125 w 374685"/>
                <a:gd name="connsiteY6" fmla="*/ 147312 h 328428"/>
                <a:gd name="connsiteX7" fmla="*/ 3469 w 374685"/>
                <a:gd name="connsiteY7" fmla="*/ 147057 h 328428"/>
                <a:gd name="connsiteX8" fmla="*/ 152469 w 374685"/>
                <a:gd name="connsiteY8" fmla="*/ 326018 h 328428"/>
                <a:gd name="connsiteX9" fmla="*/ 372031 w 374685"/>
                <a:gd name="connsiteY9" fmla="*/ 326018 h 328428"/>
                <a:gd name="connsiteX10" fmla="*/ 372031 w 374685"/>
                <a:gd name="connsiteY10" fmla="*/ 96317 h 328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4685" h="328428">
                  <a:moveTo>
                    <a:pt x="372035" y="96317"/>
                  </a:moveTo>
                  <a:cubicBezTo>
                    <a:pt x="369079" y="96428"/>
                    <a:pt x="366008" y="96919"/>
                    <a:pt x="362784" y="97890"/>
                  </a:cubicBezTo>
                  <a:cubicBezTo>
                    <a:pt x="268344" y="126366"/>
                    <a:pt x="248653" y="46748"/>
                    <a:pt x="248653" y="46748"/>
                  </a:cubicBezTo>
                  <a:cubicBezTo>
                    <a:pt x="181167" y="61860"/>
                    <a:pt x="161476" y="3469"/>
                    <a:pt x="161476" y="3469"/>
                  </a:cubicBezTo>
                  <a:cubicBezTo>
                    <a:pt x="161462" y="3474"/>
                    <a:pt x="161448" y="3474"/>
                    <a:pt x="161434" y="3479"/>
                  </a:cubicBezTo>
                  <a:cubicBezTo>
                    <a:pt x="155407" y="14941"/>
                    <a:pt x="149065" y="25566"/>
                    <a:pt x="142866" y="35026"/>
                  </a:cubicBezTo>
                  <a:cubicBezTo>
                    <a:pt x="109260" y="86326"/>
                    <a:pt x="65977" y="127574"/>
                    <a:pt x="39125" y="147312"/>
                  </a:cubicBezTo>
                  <a:cubicBezTo>
                    <a:pt x="28051" y="155448"/>
                    <a:pt x="13586" y="154685"/>
                    <a:pt x="3469" y="147057"/>
                  </a:cubicBezTo>
                  <a:cubicBezTo>
                    <a:pt x="41553" y="226171"/>
                    <a:pt x="94782" y="283892"/>
                    <a:pt x="152469" y="326018"/>
                  </a:cubicBezTo>
                  <a:lnTo>
                    <a:pt x="372031" y="326018"/>
                  </a:lnTo>
                  <a:lnTo>
                    <a:pt x="372031" y="96317"/>
                  </a:lnTo>
                  <a:close/>
                </a:path>
              </a:pathLst>
            </a:custGeom>
            <a:solidFill>
              <a:srgbClr val="1FA2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5" name="手繪多邊形: 圖案 114">
              <a:extLst>
                <a:ext uri="{FF2B5EF4-FFF2-40B4-BE49-F238E27FC236}">
                  <a16:creationId xmlns:a16="http://schemas.microsoft.com/office/drawing/2014/main" id="{3AA39A9A-9095-404C-B5A7-7EC198DF3BEB}"/>
                </a:ext>
              </a:extLst>
            </p:cNvPr>
            <p:cNvSpPr/>
            <p:nvPr/>
          </p:nvSpPr>
          <p:spPr>
            <a:xfrm>
              <a:off x="9805394" y="3135862"/>
              <a:ext cx="134147" cy="157276"/>
            </a:xfrm>
            <a:custGeom>
              <a:avLst/>
              <a:gdLst>
                <a:gd name="connsiteX0" fmla="*/ 4533 w 134146"/>
                <a:gd name="connsiteY0" fmla="*/ 97918 h 157275"/>
                <a:gd name="connsiteX1" fmla="*/ 42233 w 134146"/>
                <a:gd name="connsiteY1" fmla="*/ 143389 h 157275"/>
                <a:gd name="connsiteX2" fmla="*/ 125358 w 134146"/>
                <a:gd name="connsiteY2" fmla="*/ 147714 h 157275"/>
                <a:gd name="connsiteX3" fmla="*/ 132606 w 134146"/>
                <a:gd name="connsiteY3" fmla="*/ 146451 h 157275"/>
                <a:gd name="connsiteX4" fmla="*/ 132606 w 134146"/>
                <a:gd name="connsiteY4" fmla="*/ 3469 h 157275"/>
                <a:gd name="connsiteX5" fmla="*/ 3469 w 134146"/>
                <a:gd name="connsiteY5" fmla="*/ 98075 h 157275"/>
                <a:gd name="connsiteX6" fmla="*/ 4533 w 134146"/>
                <a:gd name="connsiteY6" fmla="*/ 97918 h 1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146" h="157275">
                  <a:moveTo>
                    <a:pt x="4533" y="97918"/>
                  </a:moveTo>
                  <a:cubicBezTo>
                    <a:pt x="8530" y="108590"/>
                    <a:pt x="19081" y="130206"/>
                    <a:pt x="42233" y="143389"/>
                  </a:cubicBezTo>
                  <a:cubicBezTo>
                    <a:pt x="64631" y="156142"/>
                    <a:pt x="92598" y="157595"/>
                    <a:pt x="125358" y="147714"/>
                  </a:cubicBezTo>
                  <a:cubicBezTo>
                    <a:pt x="127874" y="146956"/>
                    <a:pt x="130280" y="146558"/>
                    <a:pt x="132606" y="146451"/>
                  </a:cubicBezTo>
                  <a:lnTo>
                    <a:pt x="132606" y="3469"/>
                  </a:lnTo>
                  <a:cubicBezTo>
                    <a:pt x="75349" y="25155"/>
                    <a:pt x="29781" y="58317"/>
                    <a:pt x="3469" y="98075"/>
                  </a:cubicBezTo>
                  <a:cubicBezTo>
                    <a:pt x="3825" y="98020"/>
                    <a:pt x="4172" y="97983"/>
                    <a:pt x="4533" y="97918"/>
                  </a:cubicBezTo>
                  <a:close/>
                </a:path>
              </a:pathLst>
            </a:custGeom>
            <a:solidFill>
              <a:srgbClr val="73C3F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6" name="手繪多邊形: 圖案 115">
              <a:extLst>
                <a:ext uri="{FF2B5EF4-FFF2-40B4-BE49-F238E27FC236}">
                  <a16:creationId xmlns:a16="http://schemas.microsoft.com/office/drawing/2014/main" id="{6C45621A-6AAC-4233-A13D-DCBEAB3517F5}"/>
                </a:ext>
              </a:extLst>
            </p:cNvPr>
            <p:cNvSpPr/>
            <p:nvPr/>
          </p:nvSpPr>
          <p:spPr>
            <a:xfrm>
              <a:off x="9780462" y="3222317"/>
              <a:ext cx="157276" cy="263668"/>
            </a:xfrm>
            <a:custGeom>
              <a:avLst/>
              <a:gdLst>
                <a:gd name="connsiteX0" fmla="*/ 3469 w 157275"/>
                <a:gd name="connsiteY0" fmla="*/ 90549 h 263667"/>
                <a:gd name="connsiteX1" fmla="*/ 157539 w 157275"/>
                <a:gd name="connsiteY1" fmla="*/ 264066 h 263667"/>
                <a:gd name="connsiteX2" fmla="*/ 157539 w 157275"/>
                <a:gd name="connsiteY2" fmla="*/ 53039 h 263667"/>
                <a:gd name="connsiteX3" fmla="*/ 148288 w 157275"/>
                <a:gd name="connsiteY3" fmla="*/ 54612 h 263667"/>
                <a:gd name="connsiteX4" fmla="*/ 34157 w 157275"/>
                <a:gd name="connsiteY4" fmla="*/ 3469 h 263667"/>
                <a:gd name="connsiteX5" fmla="*/ 3469 w 157275"/>
                <a:gd name="connsiteY5" fmla="*/ 90549 h 26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275" h="263667">
                  <a:moveTo>
                    <a:pt x="3469" y="90549"/>
                  </a:moveTo>
                  <a:cubicBezTo>
                    <a:pt x="3469" y="164556"/>
                    <a:pt x="65385" y="229174"/>
                    <a:pt x="157539" y="264066"/>
                  </a:cubicBezTo>
                  <a:lnTo>
                    <a:pt x="157539" y="53039"/>
                  </a:lnTo>
                  <a:cubicBezTo>
                    <a:pt x="154583" y="53150"/>
                    <a:pt x="151512" y="53640"/>
                    <a:pt x="148288" y="54612"/>
                  </a:cubicBezTo>
                  <a:cubicBezTo>
                    <a:pt x="53853" y="83088"/>
                    <a:pt x="34157" y="3474"/>
                    <a:pt x="34157" y="3469"/>
                  </a:cubicBezTo>
                  <a:cubicBezTo>
                    <a:pt x="14511" y="29818"/>
                    <a:pt x="3469" y="59344"/>
                    <a:pt x="3469" y="90549"/>
                  </a:cubicBezTo>
                  <a:close/>
                </a:path>
              </a:pathLst>
            </a:custGeom>
            <a:solidFill>
              <a:srgbClr val="49B1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7" name="手繪多邊形: 圖案 116">
              <a:extLst>
                <a:ext uri="{FF2B5EF4-FFF2-40B4-BE49-F238E27FC236}">
                  <a16:creationId xmlns:a16="http://schemas.microsoft.com/office/drawing/2014/main" id="{C24CB5A6-3664-40DD-8355-1AD5F8DBB1B9}"/>
                </a:ext>
              </a:extLst>
            </p:cNvPr>
            <p:cNvSpPr/>
            <p:nvPr/>
          </p:nvSpPr>
          <p:spPr>
            <a:xfrm>
              <a:off x="8896231" y="3199216"/>
              <a:ext cx="703114" cy="305300"/>
            </a:xfrm>
            <a:custGeom>
              <a:avLst/>
              <a:gdLst>
                <a:gd name="connsiteX0" fmla="*/ 554285 w 703114"/>
                <a:gd name="connsiteY0" fmla="*/ 3469 h 305299"/>
                <a:gd name="connsiteX1" fmla="*/ 153117 w 703114"/>
                <a:gd name="connsiteY1" fmla="*/ 3469 h 305299"/>
                <a:gd name="connsiteX2" fmla="*/ 3469 w 703114"/>
                <a:gd name="connsiteY2" fmla="*/ 153117 h 305299"/>
                <a:gd name="connsiteX3" fmla="*/ 153117 w 703114"/>
                <a:gd name="connsiteY3" fmla="*/ 302765 h 305299"/>
                <a:gd name="connsiteX4" fmla="*/ 554285 w 703114"/>
                <a:gd name="connsiteY4" fmla="*/ 302765 h 305299"/>
                <a:gd name="connsiteX5" fmla="*/ 703933 w 703114"/>
                <a:gd name="connsiteY5" fmla="*/ 153117 h 305299"/>
                <a:gd name="connsiteX6" fmla="*/ 554285 w 703114"/>
                <a:gd name="connsiteY6" fmla="*/ 3469 h 30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3114" h="305299">
                  <a:moveTo>
                    <a:pt x="554285" y="3469"/>
                  </a:moveTo>
                  <a:lnTo>
                    <a:pt x="153117" y="3469"/>
                  </a:lnTo>
                  <a:cubicBezTo>
                    <a:pt x="70811" y="3469"/>
                    <a:pt x="3469" y="70811"/>
                    <a:pt x="3469" y="153117"/>
                  </a:cubicBezTo>
                  <a:cubicBezTo>
                    <a:pt x="3469" y="235423"/>
                    <a:pt x="70806" y="302765"/>
                    <a:pt x="153117" y="302765"/>
                  </a:cubicBezTo>
                  <a:lnTo>
                    <a:pt x="554285" y="302765"/>
                  </a:lnTo>
                  <a:cubicBezTo>
                    <a:pt x="636591" y="302765"/>
                    <a:pt x="703933" y="235423"/>
                    <a:pt x="703933" y="153117"/>
                  </a:cubicBezTo>
                  <a:cubicBezTo>
                    <a:pt x="703933" y="70811"/>
                    <a:pt x="636591" y="3469"/>
                    <a:pt x="554285" y="3469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8" name="手繪多邊形: 圖案 117">
              <a:extLst>
                <a:ext uri="{FF2B5EF4-FFF2-40B4-BE49-F238E27FC236}">
                  <a16:creationId xmlns:a16="http://schemas.microsoft.com/office/drawing/2014/main" id="{68093FC5-4379-4AB6-BB8F-70EB30DB6027}"/>
                </a:ext>
              </a:extLst>
            </p:cNvPr>
            <p:cNvSpPr/>
            <p:nvPr/>
          </p:nvSpPr>
          <p:spPr>
            <a:xfrm>
              <a:off x="8896226" y="3199216"/>
              <a:ext cx="703114" cy="305300"/>
            </a:xfrm>
            <a:custGeom>
              <a:avLst/>
              <a:gdLst>
                <a:gd name="connsiteX0" fmla="*/ 647869 w 703114"/>
                <a:gd name="connsiteY0" fmla="*/ 36594 h 305299"/>
                <a:gd name="connsiteX1" fmla="*/ 648674 w 703114"/>
                <a:gd name="connsiteY1" fmla="*/ 49482 h 305299"/>
                <a:gd name="connsiteX2" fmla="*/ 541370 w 703114"/>
                <a:gd name="connsiteY2" fmla="*/ 156785 h 305299"/>
                <a:gd name="connsiteX3" fmla="*/ 253708 w 703114"/>
                <a:gd name="connsiteY3" fmla="*/ 156785 h 305299"/>
                <a:gd name="connsiteX4" fmla="*/ 146405 w 703114"/>
                <a:gd name="connsiteY4" fmla="*/ 49482 h 305299"/>
                <a:gd name="connsiteX5" fmla="*/ 156845 w 703114"/>
                <a:gd name="connsiteY5" fmla="*/ 3469 h 305299"/>
                <a:gd name="connsiteX6" fmla="*/ 153117 w 703114"/>
                <a:gd name="connsiteY6" fmla="*/ 3469 h 305299"/>
                <a:gd name="connsiteX7" fmla="*/ 3469 w 703114"/>
                <a:gd name="connsiteY7" fmla="*/ 153117 h 305299"/>
                <a:gd name="connsiteX8" fmla="*/ 153117 w 703114"/>
                <a:gd name="connsiteY8" fmla="*/ 302765 h 305299"/>
                <a:gd name="connsiteX9" fmla="*/ 554285 w 703114"/>
                <a:gd name="connsiteY9" fmla="*/ 302765 h 305299"/>
                <a:gd name="connsiteX10" fmla="*/ 703933 w 703114"/>
                <a:gd name="connsiteY10" fmla="*/ 153117 h 305299"/>
                <a:gd name="connsiteX11" fmla="*/ 647869 w 703114"/>
                <a:gd name="connsiteY11" fmla="*/ 36594 h 30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3114" h="305299">
                  <a:moveTo>
                    <a:pt x="647869" y="36594"/>
                  </a:moveTo>
                  <a:cubicBezTo>
                    <a:pt x="648382" y="40822"/>
                    <a:pt x="648674" y="45120"/>
                    <a:pt x="648674" y="49482"/>
                  </a:cubicBezTo>
                  <a:cubicBezTo>
                    <a:pt x="648674" y="108502"/>
                    <a:pt x="600385" y="156785"/>
                    <a:pt x="541370" y="156785"/>
                  </a:cubicBezTo>
                  <a:lnTo>
                    <a:pt x="253708" y="156785"/>
                  </a:lnTo>
                  <a:cubicBezTo>
                    <a:pt x="194689" y="156785"/>
                    <a:pt x="146405" y="108497"/>
                    <a:pt x="146405" y="49482"/>
                  </a:cubicBezTo>
                  <a:cubicBezTo>
                    <a:pt x="146405" y="33037"/>
                    <a:pt x="150161" y="17435"/>
                    <a:pt x="156845" y="3469"/>
                  </a:cubicBezTo>
                  <a:lnTo>
                    <a:pt x="153117" y="3469"/>
                  </a:lnTo>
                  <a:cubicBezTo>
                    <a:pt x="70811" y="3469"/>
                    <a:pt x="3469" y="70811"/>
                    <a:pt x="3469" y="153117"/>
                  </a:cubicBezTo>
                  <a:cubicBezTo>
                    <a:pt x="3469" y="235423"/>
                    <a:pt x="70811" y="302765"/>
                    <a:pt x="153117" y="302765"/>
                  </a:cubicBezTo>
                  <a:lnTo>
                    <a:pt x="554285" y="302765"/>
                  </a:lnTo>
                  <a:cubicBezTo>
                    <a:pt x="636591" y="302765"/>
                    <a:pt x="703933" y="235423"/>
                    <a:pt x="703933" y="153117"/>
                  </a:cubicBezTo>
                  <a:cubicBezTo>
                    <a:pt x="703937" y="106152"/>
                    <a:pt x="681988" y="64085"/>
                    <a:pt x="647869" y="36594"/>
                  </a:cubicBez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9" name="手繪多邊形: 圖案 118">
              <a:extLst>
                <a:ext uri="{FF2B5EF4-FFF2-40B4-BE49-F238E27FC236}">
                  <a16:creationId xmlns:a16="http://schemas.microsoft.com/office/drawing/2014/main" id="{E0C273F7-B2BA-4B36-B859-DB379E339330}"/>
                </a:ext>
              </a:extLst>
            </p:cNvPr>
            <p:cNvSpPr/>
            <p:nvPr/>
          </p:nvSpPr>
          <p:spPr>
            <a:xfrm>
              <a:off x="8730939" y="3492341"/>
              <a:ext cx="1207321" cy="397815"/>
            </a:xfrm>
            <a:custGeom>
              <a:avLst/>
              <a:gdLst>
                <a:gd name="connsiteX0" fmla="*/ 3469 w 1207320"/>
                <a:gd name="connsiteY0" fmla="*/ 3469 h 397814"/>
                <a:gd name="connsiteX1" fmla="*/ 1207062 w 1207320"/>
                <a:gd name="connsiteY1" fmla="*/ 3469 h 397814"/>
                <a:gd name="connsiteX2" fmla="*/ 1207062 w 1207320"/>
                <a:gd name="connsiteY2" fmla="*/ 396658 h 397814"/>
                <a:gd name="connsiteX3" fmla="*/ 3469 w 1207320"/>
                <a:gd name="connsiteY3" fmla="*/ 396658 h 39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7320" h="397814">
                  <a:moveTo>
                    <a:pt x="3469" y="3469"/>
                  </a:moveTo>
                  <a:lnTo>
                    <a:pt x="1207062" y="3469"/>
                  </a:lnTo>
                  <a:lnTo>
                    <a:pt x="1207062" y="396658"/>
                  </a:lnTo>
                  <a:lnTo>
                    <a:pt x="3469" y="396658"/>
                  </a:lnTo>
                  <a:close/>
                </a:path>
              </a:pathLst>
            </a:custGeom>
            <a:solidFill>
              <a:srgbClr val="BEC8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120" name="手繪多邊形: 圖案 119">
              <a:extLst>
                <a:ext uri="{FF2B5EF4-FFF2-40B4-BE49-F238E27FC236}">
                  <a16:creationId xmlns:a16="http://schemas.microsoft.com/office/drawing/2014/main" id="{44DD85E2-FC2A-4BFA-A4D0-D976C758CC86}"/>
                </a:ext>
              </a:extLst>
            </p:cNvPr>
            <p:cNvSpPr/>
            <p:nvPr/>
          </p:nvSpPr>
          <p:spPr>
            <a:xfrm>
              <a:off x="8730939" y="3492341"/>
              <a:ext cx="1207321" cy="397815"/>
            </a:xfrm>
            <a:custGeom>
              <a:avLst/>
              <a:gdLst>
                <a:gd name="connsiteX0" fmla="*/ 1052992 w 1207320"/>
                <a:gd name="connsiteY0" fmla="*/ 3469 h 397814"/>
                <a:gd name="connsiteX1" fmla="*/ 1052992 w 1207320"/>
                <a:gd name="connsiteY1" fmla="*/ 163585 h 397814"/>
                <a:gd name="connsiteX2" fmla="*/ 963197 w 1207320"/>
                <a:gd name="connsiteY2" fmla="*/ 253380 h 397814"/>
                <a:gd name="connsiteX3" fmla="*/ 260101 w 1207320"/>
                <a:gd name="connsiteY3" fmla="*/ 253380 h 397814"/>
                <a:gd name="connsiteX4" fmla="*/ 170306 w 1207320"/>
                <a:gd name="connsiteY4" fmla="*/ 163585 h 397814"/>
                <a:gd name="connsiteX5" fmla="*/ 170306 w 1207320"/>
                <a:gd name="connsiteY5" fmla="*/ 3469 h 397814"/>
                <a:gd name="connsiteX6" fmla="*/ 3469 w 1207320"/>
                <a:gd name="connsiteY6" fmla="*/ 3469 h 397814"/>
                <a:gd name="connsiteX7" fmla="*/ 3469 w 1207320"/>
                <a:gd name="connsiteY7" fmla="*/ 396658 h 397814"/>
                <a:gd name="connsiteX8" fmla="*/ 1207062 w 1207320"/>
                <a:gd name="connsiteY8" fmla="*/ 396658 h 397814"/>
                <a:gd name="connsiteX9" fmla="*/ 1207062 w 1207320"/>
                <a:gd name="connsiteY9" fmla="*/ 3469 h 39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7320" h="397814">
                  <a:moveTo>
                    <a:pt x="1052992" y="3469"/>
                  </a:moveTo>
                  <a:lnTo>
                    <a:pt x="1052992" y="163585"/>
                  </a:lnTo>
                  <a:cubicBezTo>
                    <a:pt x="1052992" y="212974"/>
                    <a:pt x="1012581" y="253380"/>
                    <a:pt x="963197" y="253380"/>
                  </a:cubicBezTo>
                  <a:lnTo>
                    <a:pt x="260101" y="253380"/>
                  </a:lnTo>
                  <a:cubicBezTo>
                    <a:pt x="210712" y="253380"/>
                    <a:pt x="170306" y="212970"/>
                    <a:pt x="170306" y="163585"/>
                  </a:cubicBezTo>
                  <a:lnTo>
                    <a:pt x="170306" y="3469"/>
                  </a:lnTo>
                  <a:lnTo>
                    <a:pt x="3469" y="3469"/>
                  </a:lnTo>
                  <a:lnTo>
                    <a:pt x="3469" y="396658"/>
                  </a:lnTo>
                  <a:lnTo>
                    <a:pt x="1207062" y="396658"/>
                  </a:lnTo>
                  <a:lnTo>
                    <a:pt x="1207062" y="3469"/>
                  </a:lnTo>
                  <a:close/>
                </a:path>
              </a:pathLst>
            </a:custGeom>
            <a:solidFill>
              <a:srgbClr val="A8B7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1" name="手繪多邊形: 圖案 120">
              <a:extLst>
                <a:ext uri="{FF2B5EF4-FFF2-40B4-BE49-F238E27FC236}">
                  <a16:creationId xmlns:a16="http://schemas.microsoft.com/office/drawing/2014/main" id="{894FC2C4-3BDE-422F-A7F4-73143BDBB07E}"/>
                </a:ext>
              </a:extLst>
            </p:cNvPr>
            <p:cNvSpPr/>
            <p:nvPr/>
          </p:nvSpPr>
          <p:spPr>
            <a:xfrm>
              <a:off x="8901292" y="3876278"/>
              <a:ext cx="1036168" cy="129521"/>
            </a:xfrm>
            <a:custGeom>
              <a:avLst/>
              <a:gdLst>
                <a:gd name="connsiteX0" fmla="*/ 43903 w 1036168"/>
                <a:gd name="connsiteY0" fmla="*/ 3469 h 129521"/>
                <a:gd name="connsiteX1" fmla="*/ 3469 w 1036168"/>
                <a:gd name="connsiteY1" fmla="*/ 65917 h 129521"/>
                <a:gd name="connsiteX2" fmla="*/ 43903 w 1036168"/>
                <a:gd name="connsiteY2" fmla="*/ 128365 h 129521"/>
                <a:gd name="connsiteX3" fmla="*/ 1036709 w 1036168"/>
                <a:gd name="connsiteY3" fmla="*/ 128365 h 129521"/>
                <a:gd name="connsiteX4" fmla="*/ 1036709 w 1036168"/>
                <a:gd name="connsiteY4" fmla="*/ 3469 h 129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6168" h="129521">
                  <a:moveTo>
                    <a:pt x="43903" y="3469"/>
                  </a:moveTo>
                  <a:cubicBezTo>
                    <a:pt x="20080" y="14206"/>
                    <a:pt x="3469" y="38093"/>
                    <a:pt x="3469" y="65917"/>
                  </a:cubicBezTo>
                  <a:cubicBezTo>
                    <a:pt x="3469" y="93741"/>
                    <a:pt x="20080" y="117628"/>
                    <a:pt x="43903" y="128365"/>
                  </a:cubicBezTo>
                  <a:lnTo>
                    <a:pt x="1036709" y="128365"/>
                  </a:lnTo>
                  <a:lnTo>
                    <a:pt x="1036709" y="3469"/>
                  </a:ln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2" name="手繪多邊形: 圖案 121">
              <a:extLst>
                <a:ext uri="{FF2B5EF4-FFF2-40B4-BE49-F238E27FC236}">
                  <a16:creationId xmlns:a16="http://schemas.microsoft.com/office/drawing/2014/main" id="{F5F9A2F5-26D4-443B-B100-F8EF15EA467D}"/>
                </a:ext>
              </a:extLst>
            </p:cNvPr>
            <p:cNvSpPr/>
            <p:nvPr/>
          </p:nvSpPr>
          <p:spPr>
            <a:xfrm>
              <a:off x="8730939" y="3876278"/>
              <a:ext cx="222036" cy="129521"/>
            </a:xfrm>
            <a:custGeom>
              <a:avLst/>
              <a:gdLst>
                <a:gd name="connsiteX0" fmla="*/ 176162 w 222036"/>
                <a:gd name="connsiteY0" fmla="*/ 65917 h 129521"/>
                <a:gd name="connsiteX1" fmla="*/ 222526 w 222036"/>
                <a:gd name="connsiteY1" fmla="*/ 3469 h 129521"/>
                <a:gd name="connsiteX2" fmla="*/ 3469 w 222036"/>
                <a:gd name="connsiteY2" fmla="*/ 3469 h 129521"/>
                <a:gd name="connsiteX3" fmla="*/ 3469 w 222036"/>
                <a:gd name="connsiteY3" fmla="*/ 128365 h 129521"/>
                <a:gd name="connsiteX4" fmla="*/ 222526 w 222036"/>
                <a:gd name="connsiteY4" fmla="*/ 128365 h 129521"/>
                <a:gd name="connsiteX5" fmla="*/ 176162 w 222036"/>
                <a:gd name="connsiteY5" fmla="*/ 65917 h 129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036" h="129521">
                  <a:moveTo>
                    <a:pt x="176162" y="65917"/>
                  </a:moveTo>
                  <a:cubicBezTo>
                    <a:pt x="176162" y="36451"/>
                    <a:pt x="195702" y="11569"/>
                    <a:pt x="222526" y="3469"/>
                  </a:cubicBezTo>
                  <a:lnTo>
                    <a:pt x="3469" y="3469"/>
                  </a:lnTo>
                  <a:lnTo>
                    <a:pt x="3469" y="128365"/>
                  </a:lnTo>
                  <a:lnTo>
                    <a:pt x="222526" y="128365"/>
                  </a:lnTo>
                  <a:cubicBezTo>
                    <a:pt x="195706" y="120260"/>
                    <a:pt x="176162" y="95383"/>
                    <a:pt x="176162" y="65917"/>
                  </a:cubicBez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3" name="手繪多邊形: 圖案 122">
              <a:extLst>
                <a:ext uri="{FF2B5EF4-FFF2-40B4-BE49-F238E27FC236}">
                  <a16:creationId xmlns:a16="http://schemas.microsoft.com/office/drawing/2014/main" id="{64736A02-93D4-4627-961C-00234E9939A4}"/>
                </a:ext>
              </a:extLst>
            </p:cNvPr>
            <p:cNvSpPr/>
            <p:nvPr/>
          </p:nvSpPr>
          <p:spPr>
            <a:xfrm>
              <a:off x="8565189" y="2389562"/>
              <a:ext cx="175779" cy="1928938"/>
            </a:xfrm>
            <a:custGeom>
              <a:avLst/>
              <a:gdLst>
                <a:gd name="connsiteX0" fmla="*/ 173845 w 175778"/>
                <a:gd name="connsiteY0" fmla="*/ 1927684 h 1928937"/>
                <a:gd name="connsiteX1" fmla="*/ 173845 w 175778"/>
                <a:gd name="connsiteY1" fmla="*/ 88657 h 1928937"/>
                <a:gd name="connsiteX2" fmla="*/ 88657 w 175778"/>
                <a:gd name="connsiteY2" fmla="*/ 3469 h 1928937"/>
                <a:gd name="connsiteX3" fmla="*/ 3469 w 175778"/>
                <a:gd name="connsiteY3" fmla="*/ 88657 h 1928937"/>
                <a:gd name="connsiteX4" fmla="*/ 3469 w 175778"/>
                <a:gd name="connsiteY4" fmla="*/ 1927684 h 192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778" h="1928937">
                  <a:moveTo>
                    <a:pt x="173845" y="1927684"/>
                  </a:moveTo>
                  <a:lnTo>
                    <a:pt x="173845" y="88657"/>
                  </a:lnTo>
                  <a:cubicBezTo>
                    <a:pt x="173845" y="41609"/>
                    <a:pt x="135706" y="3469"/>
                    <a:pt x="88657" y="3469"/>
                  </a:cubicBezTo>
                  <a:cubicBezTo>
                    <a:pt x="41609" y="3469"/>
                    <a:pt x="3469" y="41609"/>
                    <a:pt x="3469" y="88657"/>
                  </a:cubicBezTo>
                  <a:lnTo>
                    <a:pt x="3469" y="1927684"/>
                  </a:lnTo>
                  <a:close/>
                </a:path>
              </a:pathLst>
            </a:custGeom>
            <a:solidFill>
              <a:srgbClr val="D3DCF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4" name="手繪多邊形: 圖案 123">
              <a:extLst>
                <a:ext uri="{FF2B5EF4-FFF2-40B4-BE49-F238E27FC236}">
                  <a16:creationId xmlns:a16="http://schemas.microsoft.com/office/drawing/2014/main" id="{1985ED2C-F71B-4BD2-9F00-64AF21831E2D}"/>
                </a:ext>
              </a:extLst>
            </p:cNvPr>
            <p:cNvSpPr/>
            <p:nvPr/>
          </p:nvSpPr>
          <p:spPr>
            <a:xfrm>
              <a:off x="8527795" y="4304525"/>
              <a:ext cx="249791" cy="129521"/>
            </a:xfrm>
            <a:custGeom>
              <a:avLst/>
              <a:gdLst>
                <a:gd name="connsiteX0" fmla="*/ 186186 w 249790"/>
                <a:gd name="connsiteY0" fmla="*/ 128365 h 129521"/>
                <a:gd name="connsiteX1" fmla="*/ 65917 w 249790"/>
                <a:gd name="connsiteY1" fmla="*/ 128365 h 129521"/>
                <a:gd name="connsiteX2" fmla="*/ 3469 w 249790"/>
                <a:gd name="connsiteY2" fmla="*/ 65917 h 129521"/>
                <a:gd name="connsiteX3" fmla="*/ 65917 w 249790"/>
                <a:gd name="connsiteY3" fmla="*/ 3469 h 129521"/>
                <a:gd name="connsiteX4" fmla="*/ 186186 w 249790"/>
                <a:gd name="connsiteY4" fmla="*/ 3469 h 129521"/>
                <a:gd name="connsiteX5" fmla="*/ 248634 w 249790"/>
                <a:gd name="connsiteY5" fmla="*/ 65917 h 129521"/>
                <a:gd name="connsiteX6" fmla="*/ 186186 w 249790"/>
                <a:gd name="connsiteY6" fmla="*/ 128365 h 129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790" h="129521">
                  <a:moveTo>
                    <a:pt x="186186" y="128365"/>
                  </a:moveTo>
                  <a:lnTo>
                    <a:pt x="65917" y="128365"/>
                  </a:lnTo>
                  <a:cubicBezTo>
                    <a:pt x="31427" y="128365"/>
                    <a:pt x="3469" y="100407"/>
                    <a:pt x="3469" y="65917"/>
                  </a:cubicBezTo>
                  <a:cubicBezTo>
                    <a:pt x="3469" y="31427"/>
                    <a:pt x="31427" y="3469"/>
                    <a:pt x="65917" y="3469"/>
                  </a:cubicBezTo>
                  <a:lnTo>
                    <a:pt x="186186" y="3469"/>
                  </a:lnTo>
                  <a:cubicBezTo>
                    <a:pt x="220676" y="3469"/>
                    <a:pt x="248634" y="31427"/>
                    <a:pt x="248634" y="65917"/>
                  </a:cubicBezTo>
                  <a:cubicBezTo>
                    <a:pt x="248634" y="100407"/>
                    <a:pt x="220676" y="128365"/>
                    <a:pt x="186186" y="128365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5" name="手繪多邊形: 圖案 124">
              <a:extLst>
                <a:ext uri="{FF2B5EF4-FFF2-40B4-BE49-F238E27FC236}">
                  <a16:creationId xmlns:a16="http://schemas.microsoft.com/office/drawing/2014/main" id="{A8F4EBF3-8C0F-4F5E-93BC-269BDF84012F}"/>
                </a:ext>
              </a:extLst>
            </p:cNvPr>
            <p:cNvSpPr/>
            <p:nvPr/>
          </p:nvSpPr>
          <p:spPr>
            <a:xfrm>
              <a:off x="10390168" y="2857068"/>
              <a:ext cx="254416" cy="476452"/>
            </a:xfrm>
            <a:custGeom>
              <a:avLst/>
              <a:gdLst>
                <a:gd name="connsiteX0" fmla="*/ 42099 w 254416"/>
                <a:gd name="connsiteY0" fmla="*/ 452764 h 476452"/>
                <a:gd name="connsiteX1" fmla="*/ 214117 w 254416"/>
                <a:gd name="connsiteY1" fmla="*/ 451584 h 476452"/>
                <a:gd name="connsiteX2" fmla="*/ 253260 w 254416"/>
                <a:gd name="connsiteY2" fmla="*/ 443378 h 476452"/>
                <a:gd name="connsiteX3" fmla="*/ 253260 w 254416"/>
                <a:gd name="connsiteY3" fmla="*/ 3469 h 476452"/>
                <a:gd name="connsiteX4" fmla="*/ 3469 w 254416"/>
                <a:gd name="connsiteY4" fmla="*/ 3469 h 476452"/>
                <a:gd name="connsiteX5" fmla="*/ 3469 w 254416"/>
                <a:gd name="connsiteY5" fmla="*/ 444488 h 476452"/>
                <a:gd name="connsiteX6" fmla="*/ 42099 w 254416"/>
                <a:gd name="connsiteY6" fmla="*/ 452764 h 47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416" h="476452">
                  <a:moveTo>
                    <a:pt x="42099" y="452764"/>
                  </a:moveTo>
                  <a:cubicBezTo>
                    <a:pt x="77666" y="473649"/>
                    <a:pt x="140174" y="494687"/>
                    <a:pt x="214117" y="451584"/>
                  </a:cubicBezTo>
                  <a:cubicBezTo>
                    <a:pt x="226116" y="444590"/>
                    <a:pt x="239887" y="441856"/>
                    <a:pt x="253260" y="443378"/>
                  </a:cubicBezTo>
                  <a:lnTo>
                    <a:pt x="253260" y="3469"/>
                  </a:lnTo>
                  <a:lnTo>
                    <a:pt x="3469" y="3469"/>
                  </a:lnTo>
                  <a:lnTo>
                    <a:pt x="3469" y="444488"/>
                  </a:lnTo>
                  <a:cubicBezTo>
                    <a:pt x="16685" y="443087"/>
                    <a:pt x="30252" y="445811"/>
                    <a:pt x="42099" y="452764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6" name="手繪多邊形: 圖案 125">
              <a:extLst>
                <a:ext uri="{FF2B5EF4-FFF2-40B4-BE49-F238E27FC236}">
                  <a16:creationId xmlns:a16="http://schemas.microsoft.com/office/drawing/2014/main" id="{9FDBAD13-EC8A-46B6-BE4F-1914021CDE08}"/>
                </a:ext>
              </a:extLst>
            </p:cNvPr>
            <p:cNvSpPr/>
            <p:nvPr/>
          </p:nvSpPr>
          <p:spPr>
            <a:xfrm>
              <a:off x="10390172" y="3287322"/>
              <a:ext cx="254416" cy="869641"/>
            </a:xfrm>
            <a:custGeom>
              <a:avLst/>
              <a:gdLst>
                <a:gd name="connsiteX0" fmla="*/ 253255 w 254416"/>
                <a:gd name="connsiteY0" fmla="*/ 729949 h 869641"/>
                <a:gd name="connsiteX1" fmla="*/ 253255 w 254416"/>
                <a:gd name="connsiteY1" fmla="*/ 3877 h 869641"/>
                <a:gd name="connsiteX2" fmla="*/ 214112 w 254416"/>
                <a:gd name="connsiteY2" fmla="*/ 12084 h 869641"/>
                <a:gd name="connsiteX3" fmla="*/ 42094 w 254416"/>
                <a:gd name="connsiteY3" fmla="*/ 13263 h 869641"/>
                <a:gd name="connsiteX4" fmla="*/ 3469 w 254416"/>
                <a:gd name="connsiteY4" fmla="*/ 4988 h 869641"/>
                <a:gd name="connsiteX5" fmla="*/ 3469 w 254416"/>
                <a:gd name="connsiteY5" fmla="*/ 868430 h 869641"/>
                <a:gd name="connsiteX6" fmla="*/ 118711 w 254416"/>
                <a:gd name="connsiteY6" fmla="*/ 868430 h 869641"/>
                <a:gd name="connsiteX7" fmla="*/ 253255 w 254416"/>
                <a:gd name="connsiteY7" fmla="*/ 729949 h 86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416" h="869641">
                  <a:moveTo>
                    <a:pt x="253255" y="729949"/>
                  </a:moveTo>
                  <a:lnTo>
                    <a:pt x="253255" y="3877"/>
                  </a:lnTo>
                  <a:cubicBezTo>
                    <a:pt x="239882" y="2356"/>
                    <a:pt x="226111" y="5089"/>
                    <a:pt x="214112" y="12084"/>
                  </a:cubicBezTo>
                  <a:cubicBezTo>
                    <a:pt x="140169" y="55186"/>
                    <a:pt x="77662" y="34144"/>
                    <a:pt x="42094" y="13263"/>
                  </a:cubicBezTo>
                  <a:cubicBezTo>
                    <a:pt x="30248" y="6306"/>
                    <a:pt x="16681" y="3586"/>
                    <a:pt x="3469" y="4988"/>
                  </a:cubicBezTo>
                  <a:lnTo>
                    <a:pt x="3469" y="868430"/>
                  </a:lnTo>
                  <a:lnTo>
                    <a:pt x="118711" y="868430"/>
                  </a:lnTo>
                  <a:cubicBezTo>
                    <a:pt x="167378" y="826179"/>
                    <a:pt x="212391" y="779829"/>
                    <a:pt x="253255" y="729949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127" name="手繪多邊形: 圖案 126">
              <a:extLst>
                <a:ext uri="{FF2B5EF4-FFF2-40B4-BE49-F238E27FC236}">
                  <a16:creationId xmlns:a16="http://schemas.microsoft.com/office/drawing/2014/main" id="{D8CCEE88-B362-4C9F-A35E-79CD11D390A5}"/>
                </a:ext>
              </a:extLst>
            </p:cNvPr>
            <p:cNvSpPr/>
            <p:nvPr/>
          </p:nvSpPr>
          <p:spPr>
            <a:xfrm>
              <a:off x="9925285" y="2857073"/>
              <a:ext cx="249791" cy="471827"/>
            </a:xfrm>
            <a:custGeom>
              <a:avLst/>
              <a:gdLst>
                <a:gd name="connsiteX0" fmla="*/ 204190 w 249790"/>
                <a:gd name="connsiteY0" fmla="*/ 451214 h 471826"/>
                <a:gd name="connsiteX1" fmla="*/ 246321 w 249790"/>
                <a:gd name="connsiteY1" fmla="*/ 445020 h 471826"/>
                <a:gd name="connsiteX2" fmla="*/ 246321 w 249790"/>
                <a:gd name="connsiteY2" fmla="*/ 3469 h 471826"/>
                <a:gd name="connsiteX3" fmla="*/ 53737 w 249790"/>
                <a:gd name="connsiteY3" fmla="*/ 3469 h 471826"/>
                <a:gd name="connsiteX4" fmla="*/ 3469 w 249790"/>
                <a:gd name="connsiteY4" fmla="*/ 53742 h 471826"/>
                <a:gd name="connsiteX5" fmla="*/ 3469 w 249790"/>
                <a:gd name="connsiteY5" fmla="*/ 429117 h 471826"/>
                <a:gd name="connsiteX6" fmla="*/ 204190 w 249790"/>
                <a:gd name="connsiteY6" fmla="*/ 451214 h 47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790" h="471826">
                  <a:moveTo>
                    <a:pt x="204190" y="451214"/>
                  </a:moveTo>
                  <a:cubicBezTo>
                    <a:pt x="217392" y="444493"/>
                    <a:pt x="232273" y="442342"/>
                    <a:pt x="246321" y="445020"/>
                  </a:cubicBezTo>
                  <a:lnTo>
                    <a:pt x="246321" y="3469"/>
                  </a:lnTo>
                  <a:lnTo>
                    <a:pt x="53737" y="3469"/>
                  </a:lnTo>
                  <a:cubicBezTo>
                    <a:pt x="25974" y="3469"/>
                    <a:pt x="3469" y="25978"/>
                    <a:pt x="3469" y="53742"/>
                  </a:cubicBezTo>
                  <a:lnTo>
                    <a:pt x="3469" y="429117"/>
                  </a:lnTo>
                  <a:cubicBezTo>
                    <a:pt x="3465" y="429112"/>
                    <a:pt x="91951" y="508356"/>
                    <a:pt x="204190" y="451214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8" name="手繪多邊形: 圖案 127">
              <a:extLst>
                <a:ext uri="{FF2B5EF4-FFF2-40B4-BE49-F238E27FC236}">
                  <a16:creationId xmlns:a16="http://schemas.microsoft.com/office/drawing/2014/main" id="{9F1B88BC-4772-4CF5-81DF-39BA385AA153}"/>
                </a:ext>
              </a:extLst>
            </p:cNvPr>
            <p:cNvSpPr/>
            <p:nvPr/>
          </p:nvSpPr>
          <p:spPr>
            <a:xfrm>
              <a:off x="9925275" y="3273464"/>
              <a:ext cx="249791" cy="883518"/>
            </a:xfrm>
            <a:custGeom>
              <a:avLst/>
              <a:gdLst>
                <a:gd name="connsiteX0" fmla="*/ 53742 w 249790"/>
                <a:gd name="connsiteY0" fmla="*/ 882283 h 883518"/>
                <a:gd name="connsiteX1" fmla="*/ 246326 w 249790"/>
                <a:gd name="connsiteY1" fmla="*/ 882283 h 883518"/>
                <a:gd name="connsiteX2" fmla="*/ 246326 w 249790"/>
                <a:gd name="connsiteY2" fmla="*/ 19377 h 883518"/>
                <a:gd name="connsiteX3" fmla="*/ 204195 w 249790"/>
                <a:gd name="connsiteY3" fmla="*/ 25571 h 883518"/>
                <a:gd name="connsiteX4" fmla="*/ 3469 w 249790"/>
                <a:gd name="connsiteY4" fmla="*/ 3469 h 883518"/>
                <a:gd name="connsiteX5" fmla="*/ 3469 w 249790"/>
                <a:gd name="connsiteY5" fmla="*/ 832015 h 883518"/>
                <a:gd name="connsiteX6" fmla="*/ 53742 w 249790"/>
                <a:gd name="connsiteY6" fmla="*/ 882283 h 883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790" h="883518">
                  <a:moveTo>
                    <a:pt x="53742" y="882283"/>
                  </a:moveTo>
                  <a:lnTo>
                    <a:pt x="246326" y="882283"/>
                  </a:lnTo>
                  <a:lnTo>
                    <a:pt x="246326" y="19377"/>
                  </a:lnTo>
                  <a:cubicBezTo>
                    <a:pt x="232277" y="16694"/>
                    <a:pt x="217396" y="18845"/>
                    <a:pt x="204195" y="25571"/>
                  </a:cubicBezTo>
                  <a:cubicBezTo>
                    <a:pt x="91955" y="82713"/>
                    <a:pt x="3469" y="3469"/>
                    <a:pt x="3469" y="3469"/>
                  </a:cubicBezTo>
                  <a:lnTo>
                    <a:pt x="3469" y="832015"/>
                  </a:lnTo>
                  <a:cubicBezTo>
                    <a:pt x="3474" y="859779"/>
                    <a:pt x="25978" y="882283"/>
                    <a:pt x="53742" y="882283"/>
                  </a:cubicBezTo>
                  <a:close/>
                </a:path>
              </a:pathLst>
            </a:custGeom>
            <a:solidFill>
              <a:srgbClr val="DEE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9" name="手繪多邊形: 圖案 128">
              <a:extLst>
                <a:ext uri="{FF2B5EF4-FFF2-40B4-BE49-F238E27FC236}">
                  <a16:creationId xmlns:a16="http://schemas.microsoft.com/office/drawing/2014/main" id="{B9C0F3B6-5B21-4071-9069-22EE44252F63}"/>
                </a:ext>
              </a:extLst>
            </p:cNvPr>
            <p:cNvSpPr/>
            <p:nvPr/>
          </p:nvSpPr>
          <p:spPr>
            <a:xfrm>
              <a:off x="10161193" y="2857068"/>
              <a:ext cx="240539" cy="481078"/>
            </a:xfrm>
            <a:custGeom>
              <a:avLst/>
              <a:gdLst>
                <a:gd name="connsiteX0" fmla="*/ 32852 w 240539"/>
                <a:gd name="connsiteY0" fmla="*/ 454179 h 481078"/>
                <a:gd name="connsiteX1" fmla="*/ 206022 w 240539"/>
                <a:gd name="connsiteY1" fmla="*/ 453444 h 481078"/>
                <a:gd name="connsiteX2" fmla="*/ 239383 w 240539"/>
                <a:gd name="connsiteY2" fmla="*/ 444123 h 481078"/>
                <a:gd name="connsiteX3" fmla="*/ 239383 w 240539"/>
                <a:gd name="connsiteY3" fmla="*/ 3469 h 481078"/>
                <a:gd name="connsiteX4" fmla="*/ 3469 w 240539"/>
                <a:gd name="connsiteY4" fmla="*/ 3469 h 481078"/>
                <a:gd name="connsiteX5" fmla="*/ 3469 w 240539"/>
                <a:gd name="connsiteY5" fmla="*/ 444104 h 481078"/>
                <a:gd name="connsiteX6" fmla="*/ 32852 w 240539"/>
                <a:gd name="connsiteY6" fmla="*/ 454179 h 48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539" h="481078">
                  <a:moveTo>
                    <a:pt x="32852" y="454179"/>
                  </a:moveTo>
                  <a:cubicBezTo>
                    <a:pt x="67050" y="477081"/>
                    <a:pt x="128827" y="500816"/>
                    <a:pt x="206022" y="453444"/>
                  </a:cubicBezTo>
                  <a:cubicBezTo>
                    <a:pt x="216231" y="447181"/>
                    <a:pt x="227809" y="444081"/>
                    <a:pt x="239383" y="444123"/>
                  </a:cubicBezTo>
                  <a:lnTo>
                    <a:pt x="239383" y="3469"/>
                  </a:lnTo>
                  <a:lnTo>
                    <a:pt x="3469" y="3469"/>
                  </a:lnTo>
                  <a:lnTo>
                    <a:pt x="3469" y="444104"/>
                  </a:lnTo>
                  <a:cubicBezTo>
                    <a:pt x="13808" y="444905"/>
                    <a:pt x="23925" y="448198"/>
                    <a:pt x="32852" y="454179"/>
                  </a:cubicBezTo>
                  <a:close/>
                </a:path>
              </a:pathLst>
            </a:custGeom>
            <a:solidFill>
              <a:srgbClr val="0070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 dirty="0"/>
            </a:p>
          </p:txBody>
        </p:sp>
        <p:sp>
          <p:nvSpPr>
            <p:cNvPr id="130" name="手繪多邊形: 圖案 129">
              <a:extLst>
                <a:ext uri="{FF2B5EF4-FFF2-40B4-BE49-F238E27FC236}">
                  <a16:creationId xmlns:a16="http://schemas.microsoft.com/office/drawing/2014/main" id="{46197DC5-2FF2-4ED0-8AE2-3D7345EE1B87}"/>
                </a:ext>
              </a:extLst>
            </p:cNvPr>
            <p:cNvSpPr/>
            <p:nvPr/>
          </p:nvSpPr>
          <p:spPr>
            <a:xfrm>
              <a:off x="10161193" y="3288456"/>
              <a:ext cx="240539" cy="869641"/>
            </a:xfrm>
            <a:custGeom>
              <a:avLst/>
              <a:gdLst>
                <a:gd name="connsiteX0" fmla="*/ 239383 w 240539"/>
                <a:gd name="connsiteY0" fmla="*/ 3488 h 869641"/>
                <a:gd name="connsiteX1" fmla="*/ 206022 w 240539"/>
                <a:gd name="connsiteY1" fmla="*/ 12809 h 869641"/>
                <a:gd name="connsiteX2" fmla="*/ 32852 w 240539"/>
                <a:gd name="connsiteY2" fmla="*/ 13544 h 869641"/>
                <a:gd name="connsiteX3" fmla="*/ 3469 w 240539"/>
                <a:gd name="connsiteY3" fmla="*/ 3469 h 869641"/>
                <a:gd name="connsiteX4" fmla="*/ 3469 w 240539"/>
                <a:gd name="connsiteY4" fmla="*/ 867296 h 869641"/>
                <a:gd name="connsiteX5" fmla="*/ 239383 w 240539"/>
                <a:gd name="connsiteY5" fmla="*/ 867296 h 86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539" h="869641">
                  <a:moveTo>
                    <a:pt x="239383" y="3488"/>
                  </a:moveTo>
                  <a:cubicBezTo>
                    <a:pt x="227809" y="3442"/>
                    <a:pt x="216231" y="6541"/>
                    <a:pt x="206022" y="12809"/>
                  </a:cubicBezTo>
                  <a:cubicBezTo>
                    <a:pt x="128827" y="60181"/>
                    <a:pt x="67050" y="36446"/>
                    <a:pt x="32852" y="13544"/>
                  </a:cubicBezTo>
                  <a:cubicBezTo>
                    <a:pt x="23925" y="7563"/>
                    <a:pt x="13808" y="4270"/>
                    <a:pt x="3469" y="3469"/>
                  </a:cubicBezTo>
                  <a:lnTo>
                    <a:pt x="3469" y="867296"/>
                  </a:lnTo>
                  <a:lnTo>
                    <a:pt x="239383" y="867296"/>
                  </a:lnTo>
                  <a:close/>
                </a:path>
              </a:pathLst>
            </a:custGeom>
            <a:solidFill>
              <a:srgbClr val="0070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1" name="手繪多邊形: 圖案 130">
              <a:extLst>
                <a:ext uri="{FF2B5EF4-FFF2-40B4-BE49-F238E27FC236}">
                  <a16:creationId xmlns:a16="http://schemas.microsoft.com/office/drawing/2014/main" id="{120A848B-90B9-4FED-9F0F-F8BA5F3525D9}"/>
                </a:ext>
              </a:extLst>
            </p:cNvPr>
            <p:cNvSpPr/>
            <p:nvPr/>
          </p:nvSpPr>
          <p:spPr>
            <a:xfrm>
              <a:off x="10633020" y="2857073"/>
              <a:ext cx="268294" cy="485704"/>
            </a:xfrm>
            <a:custGeom>
              <a:avLst/>
              <a:gdLst>
                <a:gd name="connsiteX0" fmla="*/ 35262 w 268293"/>
                <a:gd name="connsiteY0" fmla="*/ 451695 h 485703"/>
                <a:gd name="connsiteX1" fmla="*/ 266624 w 268293"/>
                <a:gd name="connsiteY1" fmla="*/ 442139 h 485703"/>
                <a:gd name="connsiteX2" fmla="*/ 178429 w 268293"/>
                <a:gd name="connsiteY2" fmla="*/ 3469 h 485703"/>
                <a:gd name="connsiteX3" fmla="*/ 3469 w 268293"/>
                <a:gd name="connsiteY3" fmla="*/ 3469 h 485703"/>
                <a:gd name="connsiteX4" fmla="*/ 3469 w 268293"/>
                <a:gd name="connsiteY4" fmla="*/ 442953 h 485703"/>
                <a:gd name="connsiteX5" fmla="*/ 35262 w 268293"/>
                <a:gd name="connsiteY5" fmla="*/ 451695 h 48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8293" h="485703">
                  <a:moveTo>
                    <a:pt x="35262" y="451695"/>
                  </a:moveTo>
                  <a:cubicBezTo>
                    <a:pt x="81205" y="478959"/>
                    <a:pt x="171181" y="512889"/>
                    <a:pt x="266624" y="442139"/>
                  </a:cubicBezTo>
                  <a:cubicBezTo>
                    <a:pt x="266573" y="286598"/>
                    <a:pt x="235173" y="138393"/>
                    <a:pt x="178429" y="3469"/>
                  </a:cubicBezTo>
                  <a:lnTo>
                    <a:pt x="3469" y="3469"/>
                  </a:lnTo>
                  <a:lnTo>
                    <a:pt x="3469" y="442953"/>
                  </a:lnTo>
                  <a:cubicBezTo>
                    <a:pt x="14483" y="442990"/>
                    <a:pt x="25479" y="445890"/>
                    <a:pt x="35262" y="451695"/>
                  </a:cubicBezTo>
                  <a:close/>
                </a:path>
              </a:pathLst>
            </a:custGeom>
            <a:solidFill>
              <a:srgbClr val="0070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2" name="手繪多邊形: 圖案 131">
              <a:extLst>
                <a:ext uri="{FF2B5EF4-FFF2-40B4-BE49-F238E27FC236}">
                  <a16:creationId xmlns:a16="http://schemas.microsoft.com/office/drawing/2014/main" id="{083ED13D-B3BD-4E5D-B2F1-F5121661058F}"/>
                </a:ext>
              </a:extLst>
            </p:cNvPr>
            <p:cNvSpPr/>
            <p:nvPr/>
          </p:nvSpPr>
          <p:spPr>
            <a:xfrm>
              <a:off x="10633020" y="3286578"/>
              <a:ext cx="268294" cy="740120"/>
            </a:xfrm>
            <a:custGeom>
              <a:avLst/>
              <a:gdLst>
                <a:gd name="connsiteX0" fmla="*/ 266508 w 268293"/>
                <a:gd name="connsiteY0" fmla="*/ 3469 h 740120"/>
                <a:gd name="connsiteX1" fmla="*/ 35262 w 268293"/>
                <a:gd name="connsiteY1" fmla="*/ 12938 h 740120"/>
                <a:gd name="connsiteX2" fmla="*/ 3469 w 268293"/>
                <a:gd name="connsiteY2" fmla="*/ 4191 h 740120"/>
                <a:gd name="connsiteX3" fmla="*/ 3469 w 268293"/>
                <a:gd name="connsiteY3" fmla="*/ 739052 h 740120"/>
                <a:gd name="connsiteX4" fmla="*/ 266628 w 268293"/>
                <a:gd name="connsiteY4" fmla="*/ 12994 h 740120"/>
                <a:gd name="connsiteX5" fmla="*/ 266508 w 268293"/>
                <a:gd name="connsiteY5" fmla="*/ 3469 h 740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8293" h="740120">
                  <a:moveTo>
                    <a:pt x="266508" y="3469"/>
                  </a:moveTo>
                  <a:cubicBezTo>
                    <a:pt x="171107" y="74105"/>
                    <a:pt x="81187" y="40193"/>
                    <a:pt x="35262" y="12938"/>
                  </a:cubicBezTo>
                  <a:cubicBezTo>
                    <a:pt x="25479" y="7133"/>
                    <a:pt x="14483" y="4233"/>
                    <a:pt x="3469" y="4191"/>
                  </a:cubicBezTo>
                  <a:lnTo>
                    <a:pt x="3469" y="739052"/>
                  </a:lnTo>
                  <a:cubicBezTo>
                    <a:pt x="167730" y="542402"/>
                    <a:pt x="266628" y="289262"/>
                    <a:pt x="266628" y="12994"/>
                  </a:cubicBezTo>
                  <a:cubicBezTo>
                    <a:pt x="266628" y="9807"/>
                    <a:pt x="266536" y="6647"/>
                    <a:pt x="266508" y="3469"/>
                  </a:cubicBezTo>
                  <a:close/>
                </a:path>
              </a:pathLst>
            </a:custGeom>
            <a:solidFill>
              <a:srgbClr val="0070C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3" name="手繪多邊形: 圖案 132">
              <a:extLst>
                <a:ext uri="{FF2B5EF4-FFF2-40B4-BE49-F238E27FC236}">
                  <a16:creationId xmlns:a16="http://schemas.microsoft.com/office/drawing/2014/main" id="{A5F10719-C5D5-463D-A2C4-30CB836F5381}"/>
                </a:ext>
              </a:extLst>
            </p:cNvPr>
            <p:cNvSpPr/>
            <p:nvPr/>
          </p:nvSpPr>
          <p:spPr>
            <a:xfrm>
              <a:off x="10110324" y="2275671"/>
              <a:ext cx="157276" cy="134147"/>
            </a:xfrm>
            <a:custGeom>
              <a:avLst/>
              <a:gdLst>
                <a:gd name="connsiteX0" fmla="*/ 36349 w 157275"/>
                <a:gd name="connsiteY0" fmla="*/ 134420 h 134146"/>
                <a:gd name="connsiteX1" fmla="*/ 61273 w 157275"/>
                <a:gd name="connsiteY1" fmla="*/ 120029 h 134146"/>
                <a:gd name="connsiteX2" fmla="*/ 87741 w 157275"/>
                <a:gd name="connsiteY2" fmla="*/ 115574 h 134146"/>
                <a:gd name="connsiteX3" fmla="*/ 110662 w 157275"/>
                <a:gd name="connsiteY3" fmla="*/ 115870 h 134146"/>
                <a:gd name="connsiteX4" fmla="*/ 156299 w 157275"/>
                <a:gd name="connsiteY4" fmla="*/ 65838 h 134146"/>
                <a:gd name="connsiteX5" fmla="*/ 99856 w 157275"/>
                <a:gd name="connsiteY5" fmla="*/ 3469 h 134146"/>
                <a:gd name="connsiteX6" fmla="*/ 46248 w 157275"/>
                <a:gd name="connsiteY6" fmla="*/ 41650 h 134146"/>
                <a:gd name="connsiteX7" fmla="*/ 28962 w 157275"/>
                <a:gd name="connsiteY7" fmla="*/ 62980 h 134146"/>
                <a:gd name="connsiteX8" fmla="*/ 3469 w 157275"/>
                <a:gd name="connsiteY8" fmla="*/ 77699 h 134146"/>
                <a:gd name="connsiteX9" fmla="*/ 36349 w 157275"/>
                <a:gd name="connsiteY9" fmla="*/ 134420 h 1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275" h="134146">
                  <a:moveTo>
                    <a:pt x="36349" y="134420"/>
                  </a:moveTo>
                  <a:lnTo>
                    <a:pt x="61273" y="120029"/>
                  </a:lnTo>
                  <a:cubicBezTo>
                    <a:pt x="69275" y="115408"/>
                    <a:pt x="78721" y="113571"/>
                    <a:pt x="87741" y="115574"/>
                  </a:cubicBezTo>
                  <a:cubicBezTo>
                    <a:pt x="94948" y="117170"/>
                    <a:pt x="102669" y="117392"/>
                    <a:pt x="110662" y="115870"/>
                  </a:cubicBezTo>
                  <a:cubicBezTo>
                    <a:pt x="135067" y="111217"/>
                    <a:pt x="153908" y="90568"/>
                    <a:pt x="156299" y="65838"/>
                  </a:cubicBezTo>
                  <a:cubicBezTo>
                    <a:pt x="159574" y="31973"/>
                    <a:pt x="133046" y="3469"/>
                    <a:pt x="99856" y="3469"/>
                  </a:cubicBezTo>
                  <a:cubicBezTo>
                    <a:pt x="75025" y="3469"/>
                    <a:pt x="53927" y="19428"/>
                    <a:pt x="46248" y="41650"/>
                  </a:cubicBezTo>
                  <a:cubicBezTo>
                    <a:pt x="43158" y="50596"/>
                    <a:pt x="37159" y="58247"/>
                    <a:pt x="28962" y="62980"/>
                  </a:cubicBezTo>
                  <a:lnTo>
                    <a:pt x="3469" y="77699"/>
                  </a:lnTo>
                  <a:cubicBezTo>
                    <a:pt x="17453" y="94444"/>
                    <a:pt x="28661" y="113585"/>
                    <a:pt x="36349" y="134420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4" name="手繪多邊形: 圖案 133">
              <a:extLst>
                <a:ext uri="{FF2B5EF4-FFF2-40B4-BE49-F238E27FC236}">
                  <a16:creationId xmlns:a16="http://schemas.microsoft.com/office/drawing/2014/main" id="{7B13BD98-0E9B-4A54-921B-23CBEBB4E583}"/>
                </a:ext>
              </a:extLst>
            </p:cNvPr>
            <p:cNvSpPr/>
            <p:nvPr/>
          </p:nvSpPr>
          <p:spPr>
            <a:xfrm>
              <a:off x="10110329" y="2539520"/>
              <a:ext cx="157276" cy="134147"/>
            </a:xfrm>
            <a:custGeom>
              <a:avLst/>
              <a:gdLst>
                <a:gd name="connsiteX0" fmla="*/ 110481 w 157275"/>
                <a:gd name="connsiteY0" fmla="*/ 22162 h 134146"/>
                <a:gd name="connsiteX1" fmla="*/ 87695 w 157275"/>
                <a:gd name="connsiteY1" fmla="*/ 22393 h 134146"/>
                <a:gd name="connsiteX2" fmla="*/ 61333 w 157275"/>
                <a:gd name="connsiteY2" fmla="*/ 17897 h 134146"/>
                <a:gd name="connsiteX3" fmla="*/ 36344 w 157275"/>
                <a:gd name="connsiteY3" fmla="*/ 3469 h 134146"/>
                <a:gd name="connsiteX4" fmla="*/ 3469 w 157275"/>
                <a:gd name="connsiteY4" fmla="*/ 60195 h 134146"/>
                <a:gd name="connsiteX5" fmla="*/ 28592 w 157275"/>
                <a:gd name="connsiteY5" fmla="*/ 74701 h 134146"/>
                <a:gd name="connsiteX6" fmla="*/ 45934 w 157275"/>
                <a:gd name="connsiteY6" fmla="*/ 96192 h 134146"/>
                <a:gd name="connsiteX7" fmla="*/ 99588 w 157275"/>
                <a:gd name="connsiteY7" fmla="*/ 134554 h 134146"/>
                <a:gd name="connsiteX8" fmla="*/ 156026 w 157275"/>
                <a:gd name="connsiteY8" fmla="*/ 72134 h 134146"/>
                <a:gd name="connsiteX9" fmla="*/ 110481 w 157275"/>
                <a:gd name="connsiteY9" fmla="*/ 22162 h 1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275" h="134146">
                  <a:moveTo>
                    <a:pt x="110481" y="22162"/>
                  </a:moveTo>
                  <a:cubicBezTo>
                    <a:pt x="102539" y="20640"/>
                    <a:pt x="94865" y="20834"/>
                    <a:pt x="87695" y="22393"/>
                  </a:cubicBezTo>
                  <a:cubicBezTo>
                    <a:pt x="78707" y="24345"/>
                    <a:pt x="69303" y="22495"/>
                    <a:pt x="61333" y="17897"/>
                  </a:cubicBezTo>
                  <a:lnTo>
                    <a:pt x="36344" y="3469"/>
                  </a:lnTo>
                  <a:cubicBezTo>
                    <a:pt x="28656" y="24304"/>
                    <a:pt x="17453" y="43445"/>
                    <a:pt x="3469" y="60195"/>
                  </a:cubicBezTo>
                  <a:lnTo>
                    <a:pt x="28592" y="74701"/>
                  </a:lnTo>
                  <a:cubicBezTo>
                    <a:pt x="36839" y="79461"/>
                    <a:pt x="42853" y="87177"/>
                    <a:pt x="45934" y="96192"/>
                  </a:cubicBezTo>
                  <a:cubicBezTo>
                    <a:pt x="53557" y="118507"/>
                    <a:pt x="74692" y="134554"/>
                    <a:pt x="99588" y="134554"/>
                  </a:cubicBezTo>
                  <a:cubicBezTo>
                    <a:pt x="132791" y="134554"/>
                    <a:pt x="159334" y="106018"/>
                    <a:pt x="156026" y="72134"/>
                  </a:cubicBezTo>
                  <a:cubicBezTo>
                    <a:pt x="153612" y="47456"/>
                    <a:pt x="134831" y="26834"/>
                    <a:pt x="110481" y="22162"/>
                  </a:cubicBezTo>
                  <a:close/>
                </a:path>
              </a:pathLst>
            </a:custGeom>
            <a:solidFill>
              <a:srgbClr val="CC005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5" name="手繪多邊形: 圖案 134">
              <a:extLst>
                <a:ext uri="{FF2B5EF4-FFF2-40B4-BE49-F238E27FC236}">
                  <a16:creationId xmlns:a16="http://schemas.microsoft.com/office/drawing/2014/main" id="{59D6E5AC-226E-43B7-8F52-6D58CD801A68}"/>
                </a:ext>
              </a:extLst>
            </p:cNvPr>
            <p:cNvSpPr/>
            <p:nvPr/>
          </p:nvSpPr>
          <p:spPr>
            <a:xfrm>
              <a:off x="9660804" y="2275676"/>
              <a:ext cx="157276" cy="134147"/>
            </a:xfrm>
            <a:custGeom>
              <a:avLst/>
              <a:gdLst>
                <a:gd name="connsiteX0" fmla="*/ 49633 w 157275"/>
                <a:gd name="connsiteY0" fmla="*/ 115912 h 134146"/>
                <a:gd name="connsiteX1" fmla="*/ 72637 w 157275"/>
                <a:gd name="connsiteY1" fmla="*/ 115491 h 134146"/>
                <a:gd name="connsiteX2" fmla="*/ 99397 w 157275"/>
                <a:gd name="connsiteY2" fmla="*/ 119890 h 134146"/>
                <a:gd name="connsiteX3" fmla="*/ 124561 w 157275"/>
                <a:gd name="connsiteY3" fmla="*/ 134420 h 134146"/>
                <a:gd name="connsiteX4" fmla="*/ 157437 w 157275"/>
                <a:gd name="connsiteY4" fmla="*/ 77694 h 134146"/>
                <a:gd name="connsiteX5" fmla="*/ 130866 w 157275"/>
                <a:gd name="connsiteY5" fmla="*/ 62355 h 134146"/>
                <a:gd name="connsiteX6" fmla="*/ 113672 w 157275"/>
                <a:gd name="connsiteY6" fmla="*/ 41313 h 134146"/>
                <a:gd name="connsiteX7" fmla="*/ 60185 w 157275"/>
                <a:gd name="connsiteY7" fmla="*/ 3469 h 134146"/>
                <a:gd name="connsiteX8" fmla="*/ 3746 w 157275"/>
                <a:gd name="connsiteY8" fmla="*/ 65861 h 134146"/>
                <a:gd name="connsiteX9" fmla="*/ 49633 w 157275"/>
                <a:gd name="connsiteY9" fmla="*/ 115912 h 1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275" h="134146">
                  <a:moveTo>
                    <a:pt x="49633" y="115912"/>
                  </a:moveTo>
                  <a:cubicBezTo>
                    <a:pt x="57659" y="117406"/>
                    <a:pt x="65412" y="117142"/>
                    <a:pt x="72637" y="115491"/>
                  </a:cubicBezTo>
                  <a:cubicBezTo>
                    <a:pt x="81741" y="113410"/>
                    <a:pt x="91307" y="115218"/>
                    <a:pt x="99397" y="119890"/>
                  </a:cubicBezTo>
                  <a:lnTo>
                    <a:pt x="124561" y="134420"/>
                  </a:lnTo>
                  <a:cubicBezTo>
                    <a:pt x="132249" y="113585"/>
                    <a:pt x="143453" y="94444"/>
                    <a:pt x="157437" y="77694"/>
                  </a:cubicBezTo>
                  <a:lnTo>
                    <a:pt x="130866" y="62355"/>
                  </a:lnTo>
                  <a:cubicBezTo>
                    <a:pt x="122757" y="57674"/>
                    <a:pt x="116790" y="50139"/>
                    <a:pt x="113672" y="41313"/>
                  </a:cubicBezTo>
                  <a:cubicBezTo>
                    <a:pt x="105897" y="19266"/>
                    <a:pt x="84891" y="3469"/>
                    <a:pt x="60185" y="3469"/>
                  </a:cubicBezTo>
                  <a:cubicBezTo>
                    <a:pt x="26990" y="3469"/>
                    <a:pt x="453" y="31992"/>
                    <a:pt x="3746" y="65861"/>
                  </a:cubicBezTo>
                  <a:cubicBezTo>
                    <a:pt x="6156" y="90669"/>
                    <a:pt x="25122" y="111351"/>
                    <a:pt x="49633" y="115912"/>
                  </a:cubicBezTo>
                  <a:close/>
                </a:path>
              </a:pathLst>
            </a:custGeom>
            <a:solidFill>
              <a:srgbClr val="CC005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6" name="手繪多邊形: 圖案 135">
              <a:extLst>
                <a:ext uri="{FF2B5EF4-FFF2-40B4-BE49-F238E27FC236}">
                  <a16:creationId xmlns:a16="http://schemas.microsoft.com/office/drawing/2014/main" id="{CECB68D1-F24A-4C24-9D8F-41E6678DC49A}"/>
                </a:ext>
              </a:extLst>
            </p:cNvPr>
            <p:cNvSpPr/>
            <p:nvPr/>
          </p:nvSpPr>
          <p:spPr>
            <a:xfrm>
              <a:off x="9905827" y="2662703"/>
              <a:ext cx="120270" cy="152650"/>
            </a:xfrm>
            <a:custGeom>
              <a:avLst/>
              <a:gdLst>
                <a:gd name="connsiteX0" fmla="*/ 92970 w 120269"/>
                <a:gd name="connsiteY0" fmla="*/ 32847 h 152649"/>
                <a:gd name="connsiteX1" fmla="*/ 92970 w 120269"/>
                <a:gd name="connsiteY1" fmla="*/ 3469 h 152649"/>
                <a:gd name="connsiteX2" fmla="*/ 60187 w 120269"/>
                <a:gd name="connsiteY2" fmla="*/ 6319 h 152649"/>
                <a:gd name="connsiteX3" fmla="*/ 27404 w 120269"/>
                <a:gd name="connsiteY3" fmla="*/ 3469 h 152649"/>
                <a:gd name="connsiteX4" fmla="*/ 27404 w 120269"/>
                <a:gd name="connsiteY4" fmla="*/ 31358 h 152649"/>
                <a:gd name="connsiteX5" fmla="*/ 17843 w 120269"/>
                <a:gd name="connsiteY5" fmla="*/ 57530 h 152649"/>
                <a:gd name="connsiteX6" fmla="*/ 3697 w 120269"/>
                <a:gd name="connsiteY6" fmla="*/ 100351 h 152649"/>
                <a:gd name="connsiteX7" fmla="*/ 57120 w 120269"/>
                <a:gd name="connsiteY7" fmla="*/ 151840 h 152649"/>
                <a:gd name="connsiteX8" fmla="*/ 116899 w 120269"/>
                <a:gd name="connsiteY8" fmla="*/ 95203 h 152649"/>
                <a:gd name="connsiteX9" fmla="*/ 102809 w 120269"/>
                <a:gd name="connsiteY9" fmla="*/ 57845 h 152649"/>
                <a:gd name="connsiteX10" fmla="*/ 92970 w 120269"/>
                <a:gd name="connsiteY10" fmla="*/ 32847 h 15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269" h="152649">
                  <a:moveTo>
                    <a:pt x="92970" y="32847"/>
                  </a:moveTo>
                  <a:lnTo>
                    <a:pt x="92970" y="3469"/>
                  </a:lnTo>
                  <a:cubicBezTo>
                    <a:pt x="82307" y="5306"/>
                    <a:pt x="71367" y="6319"/>
                    <a:pt x="60187" y="6319"/>
                  </a:cubicBezTo>
                  <a:cubicBezTo>
                    <a:pt x="49007" y="6319"/>
                    <a:pt x="38067" y="5306"/>
                    <a:pt x="27404" y="3469"/>
                  </a:cubicBezTo>
                  <a:lnTo>
                    <a:pt x="27404" y="31358"/>
                  </a:lnTo>
                  <a:cubicBezTo>
                    <a:pt x="27404" y="40938"/>
                    <a:pt x="24222" y="50384"/>
                    <a:pt x="17843" y="57530"/>
                  </a:cubicBezTo>
                  <a:cubicBezTo>
                    <a:pt x="7861" y="68716"/>
                    <a:pt x="2240" y="83869"/>
                    <a:pt x="3697" y="100351"/>
                  </a:cubicBezTo>
                  <a:cubicBezTo>
                    <a:pt x="6154" y="128124"/>
                    <a:pt x="29278" y="150374"/>
                    <a:pt x="57120" y="151840"/>
                  </a:cubicBezTo>
                  <a:cubicBezTo>
                    <a:pt x="89833" y="153561"/>
                    <a:pt x="116899" y="127541"/>
                    <a:pt x="116899" y="95203"/>
                  </a:cubicBezTo>
                  <a:cubicBezTo>
                    <a:pt x="116899" y="80881"/>
                    <a:pt x="111574" y="67818"/>
                    <a:pt x="102809" y="57845"/>
                  </a:cubicBezTo>
                  <a:cubicBezTo>
                    <a:pt x="96684" y="50879"/>
                    <a:pt x="92970" y="42127"/>
                    <a:pt x="92970" y="32847"/>
                  </a:cubicBezTo>
                  <a:close/>
                </a:path>
              </a:pathLst>
            </a:custGeom>
            <a:solidFill>
              <a:srgbClr val="CC005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7" name="手繪多邊形: 圖案 136">
              <a:extLst>
                <a:ext uri="{FF2B5EF4-FFF2-40B4-BE49-F238E27FC236}">
                  <a16:creationId xmlns:a16="http://schemas.microsoft.com/office/drawing/2014/main" id="{3EAFD62C-37EB-4765-AE88-9D4E3AE3683B}"/>
                </a:ext>
              </a:extLst>
            </p:cNvPr>
            <p:cNvSpPr/>
            <p:nvPr/>
          </p:nvSpPr>
          <p:spPr>
            <a:xfrm>
              <a:off x="8527795" y="2061037"/>
              <a:ext cx="4626" cy="4626"/>
            </a:xfrm>
            <a:custGeom>
              <a:avLst/>
              <a:gdLst/>
              <a:ahLst/>
              <a:cxnLst/>
              <a:rect l="l" t="t" r="r" b="b"/>
              <a:pathLst>
                <a:path w="4625" h="4625"/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8" name="手繪多邊形: 圖案 137">
              <a:extLst>
                <a:ext uri="{FF2B5EF4-FFF2-40B4-BE49-F238E27FC236}">
                  <a16:creationId xmlns:a16="http://schemas.microsoft.com/office/drawing/2014/main" id="{B0411F10-536C-47B1-8F43-BB69638B465E}"/>
                </a:ext>
              </a:extLst>
            </p:cNvPr>
            <p:cNvSpPr/>
            <p:nvPr/>
          </p:nvSpPr>
          <p:spPr>
            <a:xfrm>
              <a:off x="9835337" y="2275667"/>
              <a:ext cx="328428" cy="360809"/>
            </a:xfrm>
            <a:custGeom>
              <a:avLst/>
              <a:gdLst>
                <a:gd name="connsiteX0" fmla="*/ 21019 w 328428"/>
                <a:gd name="connsiteY0" fmla="*/ 116046 h 360808"/>
                <a:gd name="connsiteX1" fmla="*/ 139799 w 328428"/>
                <a:gd name="connsiteY1" fmla="*/ 197936 h 360808"/>
                <a:gd name="connsiteX2" fmla="*/ 182449 w 328428"/>
                <a:gd name="connsiteY2" fmla="*/ 277971 h 360808"/>
                <a:gd name="connsiteX3" fmla="*/ 194263 w 328428"/>
                <a:gd name="connsiteY3" fmla="*/ 331306 h 360808"/>
                <a:gd name="connsiteX4" fmla="*/ 249629 w 328428"/>
                <a:gd name="connsiteY4" fmla="*/ 358394 h 360808"/>
                <a:gd name="connsiteX5" fmla="*/ 328077 w 328428"/>
                <a:gd name="connsiteY5" fmla="*/ 200873 h 360808"/>
                <a:gd name="connsiteX6" fmla="*/ 130677 w 328428"/>
                <a:gd name="connsiteY6" fmla="*/ 3469 h 360808"/>
                <a:gd name="connsiteX7" fmla="*/ 3469 w 328428"/>
                <a:gd name="connsiteY7" fmla="*/ 49972 h 360808"/>
                <a:gd name="connsiteX8" fmla="*/ 21019 w 328428"/>
                <a:gd name="connsiteY8" fmla="*/ 116046 h 360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8428" h="360808">
                  <a:moveTo>
                    <a:pt x="21019" y="116046"/>
                  </a:moveTo>
                  <a:cubicBezTo>
                    <a:pt x="44222" y="168729"/>
                    <a:pt x="85253" y="196992"/>
                    <a:pt x="139799" y="197936"/>
                  </a:cubicBezTo>
                  <a:lnTo>
                    <a:pt x="182449" y="277971"/>
                  </a:lnTo>
                  <a:cubicBezTo>
                    <a:pt x="181131" y="284983"/>
                    <a:pt x="177851" y="310346"/>
                    <a:pt x="194263" y="331306"/>
                  </a:cubicBezTo>
                  <a:cubicBezTo>
                    <a:pt x="205832" y="346080"/>
                    <a:pt x="224428" y="355137"/>
                    <a:pt x="249629" y="358394"/>
                  </a:cubicBezTo>
                  <a:cubicBezTo>
                    <a:pt x="297279" y="322355"/>
                    <a:pt x="328077" y="265217"/>
                    <a:pt x="328077" y="200873"/>
                  </a:cubicBezTo>
                  <a:cubicBezTo>
                    <a:pt x="328077" y="91854"/>
                    <a:pt x="239697" y="3469"/>
                    <a:pt x="130677" y="3469"/>
                  </a:cubicBezTo>
                  <a:cubicBezTo>
                    <a:pt x="82200" y="3469"/>
                    <a:pt x="37829" y="20973"/>
                    <a:pt x="3469" y="49972"/>
                  </a:cubicBezTo>
                  <a:cubicBezTo>
                    <a:pt x="5273" y="65316"/>
                    <a:pt x="9779" y="90531"/>
                    <a:pt x="21019" y="116046"/>
                  </a:cubicBezTo>
                  <a:close/>
                </a:path>
              </a:pathLst>
            </a:custGeom>
            <a:solidFill>
              <a:srgbClr val="FF415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39" name="手繪多邊形: 圖案 138">
              <a:extLst>
                <a:ext uri="{FF2B5EF4-FFF2-40B4-BE49-F238E27FC236}">
                  <a16:creationId xmlns:a16="http://schemas.microsoft.com/office/drawing/2014/main" id="{3FD5F6B2-0A3E-4967-AC24-71A60432D1AC}"/>
                </a:ext>
              </a:extLst>
            </p:cNvPr>
            <p:cNvSpPr/>
            <p:nvPr/>
          </p:nvSpPr>
          <p:spPr>
            <a:xfrm>
              <a:off x="9661835" y="2508102"/>
              <a:ext cx="222036" cy="166527"/>
            </a:xfrm>
            <a:custGeom>
              <a:avLst/>
              <a:gdLst>
                <a:gd name="connsiteX0" fmla="*/ 170329 w 222036"/>
                <a:gd name="connsiteY0" fmla="*/ 7864 h 166527"/>
                <a:gd name="connsiteX1" fmla="*/ 98648 w 222036"/>
                <a:gd name="connsiteY1" fmla="*/ 49250 h 166527"/>
                <a:gd name="connsiteX2" fmla="*/ 72230 w 222036"/>
                <a:gd name="connsiteY2" fmla="*/ 53719 h 166527"/>
                <a:gd name="connsiteX3" fmla="*/ 49361 w 222036"/>
                <a:gd name="connsiteY3" fmla="*/ 53441 h 166527"/>
                <a:gd name="connsiteX4" fmla="*/ 3746 w 222036"/>
                <a:gd name="connsiteY4" fmla="*/ 103445 h 166527"/>
                <a:gd name="connsiteX5" fmla="*/ 60185 w 222036"/>
                <a:gd name="connsiteY5" fmla="*/ 165842 h 166527"/>
                <a:gd name="connsiteX6" fmla="*/ 113806 w 222036"/>
                <a:gd name="connsiteY6" fmla="*/ 127596 h 166527"/>
                <a:gd name="connsiteX7" fmla="*/ 131112 w 222036"/>
                <a:gd name="connsiteY7" fmla="*/ 106212 h 166527"/>
                <a:gd name="connsiteX8" fmla="*/ 202135 w 222036"/>
                <a:gd name="connsiteY8" fmla="*/ 65204 h 166527"/>
                <a:gd name="connsiteX9" fmla="*/ 216133 w 222036"/>
                <a:gd name="connsiteY9" fmla="*/ 21792 h 166527"/>
                <a:gd name="connsiteX10" fmla="*/ 170329 w 222036"/>
                <a:gd name="connsiteY10" fmla="*/ 7864 h 166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036" h="166527">
                  <a:moveTo>
                    <a:pt x="170329" y="7864"/>
                  </a:moveTo>
                  <a:lnTo>
                    <a:pt x="98648" y="49250"/>
                  </a:lnTo>
                  <a:cubicBezTo>
                    <a:pt x="90664" y="53857"/>
                    <a:pt x="81237" y="55698"/>
                    <a:pt x="72230" y="53719"/>
                  </a:cubicBezTo>
                  <a:cubicBezTo>
                    <a:pt x="65037" y="52132"/>
                    <a:pt x="57331" y="51919"/>
                    <a:pt x="49361" y="53441"/>
                  </a:cubicBezTo>
                  <a:cubicBezTo>
                    <a:pt x="24974" y="58095"/>
                    <a:pt x="6151" y="78735"/>
                    <a:pt x="3746" y="103445"/>
                  </a:cubicBezTo>
                  <a:cubicBezTo>
                    <a:pt x="453" y="137320"/>
                    <a:pt x="26990" y="165842"/>
                    <a:pt x="60185" y="165842"/>
                  </a:cubicBezTo>
                  <a:cubicBezTo>
                    <a:pt x="85039" y="165842"/>
                    <a:pt x="106146" y="149851"/>
                    <a:pt x="113806" y="127596"/>
                  </a:cubicBezTo>
                  <a:cubicBezTo>
                    <a:pt x="116896" y="118627"/>
                    <a:pt x="122896" y="110953"/>
                    <a:pt x="131112" y="106212"/>
                  </a:cubicBezTo>
                  <a:lnTo>
                    <a:pt x="202135" y="65204"/>
                  </a:lnTo>
                  <a:cubicBezTo>
                    <a:pt x="217257" y="56476"/>
                    <a:pt x="223867" y="37441"/>
                    <a:pt x="216133" y="21792"/>
                  </a:cubicBezTo>
                  <a:cubicBezTo>
                    <a:pt x="207663" y="4639"/>
                    <a:pt x="186634" y="-1545"/>
                    <a:pt x="170329" y="7864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0" name="手繪多邊形: 圖案 139">
              <a:extLst>
                <a:ext uri="{FF2B5EF4-FFF2-40B4-BE49-F238E27FC236}">
                  <a16:creationId xmlns:a16="http://schemas.microsoft.com/office/drawing/2014/main" id="{E612D767-6CB8-417A-BE29-EEFC3FE2F209}"/>
                </a:ext>
              </a:extLst>
            </p:cNvPr>
            <p:cNvSpPr/>
            <p:nvPr/>
          </p:nvSpPr>
          <p:spPr>
            <a:xfrm>
              <a:off x="9905832" y="2134520"/>
              <a:ext cx="120270" cy="249791"/>
            </a:xfrm>
            <a:custGeom>
              <a:avLst/>
              <a:gdLst>
                <a:gd name="connsiteX0" fmla="*/ 57120 w 120269"/>
                <a:gd name="connsiteY0" fmla="*/ 3550 h 249790"/>
                <a:gd name="connsiteX1" fmla="*/ 3697 w 120269"/>
                <a:gd name="connsiteY1" fmla="*/ 55034 h 249790"/>
                <a:gd name="connsiteX2" fmla="*/ 17843 w 120269"/>
                <a:gd name="connsiteY2" fmla="*/ 97855 h 249790"/>
                <a:gd name="connsiteX3" fmla="*/ 27404 w 120269"/>
                <a:gd name="connsiteY3" fmla="*/ 124027 h 249790"/>
                <a:gd name="connsiteX4" fmla="*/ 27404 w 120269"/>
                <a:gd name="connsiteY4" fmla="*/ 214576 h 249790"/>
                <a:gd name="connsiteX5" fmla="*/ 58004 w 120269"/>
                <a:gd name="connsiteY5" fmla="*/ 248414 h 249790"/>
                <a:gd name="connsiteX6" fmla="*/ 92970 w 120269"/>
                <a:gd name="connsiteY6" fmla="*/ 215700 h 249790"/>
                <a:gd name="connsiteX7" fmla="*/ 92970 w 120269"/>
                <a:gd name="connsiteY7" fmla="*/ 122538 h 249790"/>
                <a:gd name="connsiteX8" fmla="*/ 102813 w 120269"/>
                <a:gd name="connsiteY8" fmla="*/ 97536 h 249790"/>
                <a:gd name="connsiteX9" fmla="*/ 116903 w 120269"/>
                <a:gd name="connsiteY9" fmla="*/ 60178 h 249790"/>
                <a:gd name="connsiteX10" fmla="*/ 57120 w 120269"/>
                <a:gd name="connsiteY10" fmla="*/ 3550 h 24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0269" h="249790">
                  <a:moveTo>
                    <a:pt x="57120" y="3550"/>
                  </a:moveTo>
                  <a:cubicBezTo>
                    <a:pt x="29273" y="5016"/>
                    <a:pt x="6149" y="27261"/>
                    <a:pt x="3697" y="55034"/>
                  </a:cubicBezTo>
                  <a:cubicBezTo>
                    <a:pt x="2240" y="71516"/>
                    <a:pt x="7861" y="86670"/>
                    <a:pt x="17843" y="97855"/>
                  </a:cubicBezTo>
                  <a:cubicBezTo>
                    <a:pt x="24222" y="105002"/>
                    <a:pt x="27404" y="114447"/>
                    <a:pt x="27404" y="124027"/>
                  </a:cubicBezTo>
                  <a:lnTo>
                    <a:pt x="27404" y="214576"/>
                  </a:lnTo>
                  <a:cubicBezTo>
                    <a:pt x="27404" y="232034"/>
                    <a:pt x="40579" y="247280"/>
                    <a:pt x="58004" y="248414"/>
                  </a:cubicBezTo>
                  <a:cubicBezTo>
                    <a:pt x="77099" y="249653"/>
                    <a:pt x="92970" y="234527"/>
                    <a:pt x="92970" y="215700"/>
                  </a:cubicBezTo>
                  <a:lnTo>
                    <a:pt x="92970" y="122538"/>
                  </a:lnTo>
                  <a:cubicBezTo>
                    <a:pt x="92970" y="113259"/>
                    <a:pt x="96684" y="104507"/>
                    <a:pt x="102813" y="97536"/>
                  </a:cubicBezTo>
                  <a:cubicBezTo>
                    <a:pt x="111579" y="87562"/>
                    <a:pt x="116903" y="74504"/>
                    <a:pt x="116903" y="60178"/>
                  </a:cubicBezTo>
                  <a:cubicBezTo>
                    <a:pt x="116899" y="27849"/>
                    <a:pt x="89838" y="1833"/>
                    <a:pt x="57120" y="3550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1" name="手繪多邊形: 圖案 140">
              <a:extLst>
                <a:ext uri="{FF2B5EF4-FFF2-40B4-BE49-F238E27FC236}">
                  <a16:creationId xmlns:a16="http://schemas.microsoft.com/office/drawing/2014/main" id="{01144622-E548-4275-B0FC-CEBBDEE21FAD}"/>
                </a:ext>
              </a:extLst>
            </p:cNvPr>
            <p:cNvSpPr/>
            <p:nvPr/>
          </p:nvSpPr>
          <p:spPr>
            <a:xfrm>
              <a:off x="9765146" y="2318617"/>
              <a:ext cx="328428" cy="356183"/>
            </a:xfrm>
            <a:custGeom>
              <a:avLst/>
              <a:gdLst>
                <a:gd name="connsiteX0" fmla="*/ 257585 w 328428"/>
                <a:gd name="connsiteY0" fmla="*/ 234317 h 356182"/>
                <a:gd name="connsiteX1" fmla="*/ 212821 w 328428"/>
                <a:gd name="connsiteY1" fmla="*/ 150314 h 356182"/>
                <a:gd name="connsiteX2" fmla="*/ 78009 w 328428"/>
                <a:gd name="connsiteY2" fmla="*/ 3469 h 356182"/>
                <a:gd name="connsiteX3" fmla="*/ 3469 w 328428"/>
                <a:gd name="connsiteY3" fmla="*/ 157918 h 356182"/>
                <a:gd name="connsiteX4" fmla="*/ 200868 w 328428"/>
                <a:gd name="connsiteY4" fmla="*/ 355318 h 356182"/>
                <a:gd name="connsiteX5" fmla="*/ 325051 w 328428"/>
                <a:gd name="connsiteY5" fmla="*/ 311327 h 356182"/>
                <a:gd name="connsiteX6" fmla="*/ 257585 w 328428"/>
                <a:gd name="connsiteY6" fmla="*/ 234317 h 35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428" h="356182">
                  <a:moveTo>
                    <a:pt x="257585" y="234317"/>
                  </a:moveTo>
                  <a:lnTo>
                    <a:pt x="212821" y="150314"/>
                  </a:lnTo>
                  <a:cubicBezTo>
                    <a:pt x="102493" y="150314"/>
                    <a:pt x="81825" y="39726"/>
                    <a:pt x="78009" y="3469"/>
                  </a:cubicBezTo>
                  <a:cubicBezTo>
                    <a:pt x="32602" y="39638"/>
                    <a:pt x="3469" y="95360"/>
                    <a:pt x="3469" y="157918"/>
                  </a:cubicBezTo>
                  <a:cubicBezTo>
                    <a:pt x="3469" y="266938"/>
                    <a:pt x="91849" y="355318"/>
                    <a:pt x="200868" y="355318"/>
                  </a:cubicBezTo>
                  <a:cubicBezTo>
                    <a:pt x="247936" y="355318"/>
                    <a:pt x="291131" y="338822"/>
                    <a:pt x="325051" y="311327"/>
                  </a:cubicBezTo>
                  <a:cubicBezTo>
                    <a:pt x="240599" y="303102"/>
                    <a:pt x="257585" y="234317"/>
                    <a:pt x="257585" y="234317"/>
                  </a:cubicBezTo>
                  <a:close/>
                </a:path>
              </a:pathLst>
            </a:custGeom>
            <a:solidFill>
              <a:srgbClr val="E800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2" name="手繪多邊形: 圖案 141">
              <a:extLst>
                <a:ext uri="{FF2B5EF4-FFF2-40B4-BE49-F238E27FC236}">
                  <a16:creationId xmlns:a16="http://schemas.microsoft.com/office/drawing/2014/main" id="{04915F23-9E07-4AF7-8D5B-401AA038985F}"/>
                </a:ext>
              </a:extLst>
            </p:cNvPr>
            <p:cNvSpPr/>
            <p:nvPr/>
          </p:nvSpPr>
          <p:spPr>
            <a:xfrm>
              <a:off x="9948348" y="2447306"/>
              <a:ext cx="115644" cy="115644"/>
            </a:xfrm>
            <a:custGeom>
              <a:avLst/>
              <a:gdLst>
                <a:gd name="connsiteX0" fmla="*/ 67249 w 115643"/>
                <a:gd name="connsiteY0" fmla="*/ 11725 h 115643"/>
                <a:gd name="connsiteX1" fmla="*/ 107283 w 115643"/>
                <a:gd name="connsiteY1" fmla="*/ 67249 h 115643"/>
                <a:gd name="connsiteX2" fmla="*/ 51758 w 115643"/>
                <a:gd name="connsiteY2" fmla="*/ 107283 h 115643"/>
                <a:gd name="connsiteX3" fmla="*/ 11725 w 115643"/>
                <a:gd name="connsiteY3" fmla="*/ 51758 h 115643"/>
                <a:gd name="connsiteX4" fmla="*/ 67249 w 115643"/>
                <a:gd name="connsiteY4" fmla="*/ 11725 h 11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643" h="115643">
                  <a:moveTo>
                    <a:pt x="67249" y="11725"/>
                  </a:moveTo>
                  <a:cubicBezTo>
                    <a:pt x="93637" y="16002"/>
                    <a:pt x="111561" y="40861"/>
                    <a:pt x="107283" y="67249"/>
                  </a:cubicBezTo>
                  <a:cubicBezTo>
                    <a:pt x="103005" y="93637"/>
                    <a:pt x="78146" y="111561"/>
                    <a:pt x="51758" y="107283"/>
                  </a:cubicBezTo>
                  <a:cubicBezTo>
                    <a:pt x="25371" y="103005"/>
                    <a:pt x="7447" y="78146"/>
                    <a:pt x="11725" y="51758"/>
                  </a:cubicBezTo>
                  <a:cubicBezTo>
                    <a:pt x="16002" y="25371"/>
                    <a:pt x="40862" y="7447"/>
                    <a:pt x="67249" y="11725"/>
                  </a:cubicBezTo>
                  <a:close/>
                </a:path>
              </a:pathLst>
            </a:custGeom>
            <a:solidFill>
              <a:srgbClr val="CC005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3" name="手繪多邊形: 圖案 142">
              <a:extLst>
                <a:ext uri="{FF2B5EF4-FFF2-40B4-BE49-F238E27FC236}">
                  <a16:creationId xmlns:a16="http://schemas.microsoft.com/office/drawing/2014/main" id="{8FC9014A-D9A4-4660-80C6-B63BEB91BF48}"/>
                </a:ext>
              </a:extLst>
            </p:cNvPr>
            <p:cNvSpPr/>
            <p:nvPr/>
          </p:nvSpPr>
          <p:spPr>
            <a:xfrm>
              <a:off x="10197084" y="2309375"/>
              <a:ext cx="55509" cy="55509"/>
            </a:xfrm>
            <a:custGeom>
              <a:avLst/>
              <a:gdLst>
                <a:gd name="connsiteX0" fmla="*/ 54473 w 55509"/>
                <a:gd name="connsiteY0" fmla="*/ 28971 h 55509"/>
                <a:gd name="connsiteX1" fmla="*/ 28971 w 55509"/>
                <a:gd name="connsiteY1" fmla="*/ 54473 h 55509"/>
                <a:gd name="connsiteX2" fmla="*/ 3469 w 55509"/>
                <a:gd name="connsiteY2" fmla="*/ 28971 h 55509"/>
                <a:gd name="connsiteX3" fmla="*/ 28971 w 55509"/>
                <a:gd name="connsiteY3" fmla="*/ 3469 h 55509"/>
                <a:gd name="connsiteX4" fmla="*/ 54473 w 55509"/>
                <a:gd name="connsiteY4" fmla="*/ 28971 h 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09" h="55509">
                  <a:moveTo>
                    <a:pt x="54473" y="28971"/>
                  </a:moveTo>
                  <a:cubicBezTo>
                    <a:pt x="54473" y="43055"/>
                    <a:pt x="43055" y="54473"/>
                    <a:pt x="28971" y="54473"/>
                  </a:cubicBezTo>
                  <a:cubicBezTo>
                    <a:pt x="14887" y="54473"/>
                    <a:pt x="3469" y="43055"/>
                    <a:pt x="3469" y="28971"/>
                  </a:cubicBezTo>
                  <a:cubicBezTo>
                    <a:pt x="3469" y="14887"/>
                    <a:pt x="14887" y="3469"/>
                    <a:pt x="28971" y="3469"/>
                  </a:cubicBezTo>
                  <a:cubicBezTo>
                    <a:pt x="43055" y="3469"/>
                    <a:pt x="54473" y="14887"/>
                    <a:pt x="54473" y="28971"/>
                  </a:cubicBezTo>
                  <a:close/>
                </a:path>
              </a:pathLst>
            </a:custGeom>
            <a:solidFill>
              <a:srgbClr val="F9A0B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4" name="手繪多邊形: 圖案 143">
              <a:extLst>
                <a:ext uri="{FF2B5EF4-FFF2-40B4-BE49-F238E27FC236}">
                  <a16:creationId xmlns:a16="http://schemas.microsoft.com/office/drawing/2014/main" id="{7F54FC97-EEBC-48DC-A7BF-2094544E5734}"/>
                </a:ext>
              </a:extLst>
            </p:cNvPr>
            <p:cNvSpPr/>
            <p:nvPr/>
          </p:nvSpPr>
          <p:spPr>
            <a:xfrm>
              <a:off x="10197084" y="2579556"/>
              <a:ext cx="55509" cy="55509"/>
            </a:xfrm>
            <a:custGeom>
              <a:avLst/>
              <a:gdLst>
                <a:gd name="connsiteX0" fmla="*/ 54473 w 55509"/>
                <a:gd name="connsiteY0" fmla="*/ 28971 h 55509"/>
                <a:gd name="connsiteX1" fmla="*/ 28971 w 55509"/>
                <a:gd name="connsiteY1" fmla="*/ 54473 h 55509"/>
                <a:gd name="connsiteX2" fmla="*/ 3469 w 55509"/>
                <a:gd name="connsiteY2" fmla="*/ 28971 h 55509"/>
                <a:gd name="connsiteX3" fmla="*/ 28971 w 55509"/>
                <a:gd name="connsiteY3" fmla="*/ 3469 h 55509"/>
                <a:gd name="connsiteX4" fmla="*/ 54473 w 55509"/>
                <a:gd name="connsiteY4" fmla="*/ 28971 h 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09" h="55509">
                  <a:moveTo>
                    <a:pt x="54473" y="28971"/>
                  </a:moveTo>
                  <a:cubicBezTo>
                    <a:pt x="54473" y="43055"/>
                    <a:pt x="43055" y="54473"/>
                    <a:pt x="28971" y="54473"/>
                  </a:cubicBezTo>
                  <a:cubicBezTo>
                    <a:pt x="14887" y="54473"/>
                    <a:pt x="3469" y="43055"/>
                    <a:pt x="3469" y="28971"/>
                  </a:cubicBezTo>
                  <a:cubicBezTo>
                    <a:pt x="3469" y="14887"/>
                    <a:pt x="14887" y="3469"/>
                    <a:pt x="28971" y="3469"/>
                  </a:cubicBezTo>
                  <a:cubicBezTo>
                    <a:pt x="43055" y="3469"/>
                    <a:pt x="54473" y="14887"/>
                    <a:pt x="54473" y="28971"/>
                  </a:cubicBezTo>
                  <a:close/>
                </a:path>
              </a:pathLst>
            </a:custGeom>
            <a:solidFill>
              <a:srgbClr val="E800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5" name="手繪多邊形: 圖案 144">
              <a:extLst>
                <a:ext uri="{FF2B5EF4-FFF2-40B4-BE49-F238E27FC236}">
                  <a16:creationId xmlns:a16="http://schemas.microsoft.com/office/drawing/2014/main" id="{EF3BF110-4AB8-4F2E-93F4-614C506D89AD}"/>
                </a:ext>
              </a:extLst>
            </p:cNvPr>
            <p:cNvSpPr/>
            <p:nvPr/>
          </p:nvSpPr>
          <p:spPr>
            <a:xfrm>
              <a:off x="9700663" y="2295729"/>
              <a:ext cx="55509" cy="55509"/>
            </a:xfrm>
            <a:custGeom>
              <a:avLst/>
              <a:gdLst>
                <a:gd name="connsiteX0" fmla="*/ 54473 w 55509"/>
                <a:gd name="connsiteY0" fmla="*/ 28971 h 55509"/>
                <a:gd name="connsiteX1" fmla="*/ 28971 w 55509"/>
                <a:gd name="connsiteY1" fmla="*/ 54473 h 55509"/>
                <a:gd name="connsiteX2" fmla="*/ 3469 w 55509"/>
                <a:gd name="connsiteY2" fmla="*/ 28971 h 55509"/>
                <a:gd name="connsiteX3" fmla="*/ 28971 w 55509"/>
                <a:gd name="connsiteY3" fmla="*/ 3469 h 55509"/>
                <a:gd name="connsiteX4" fmla="*/ 54473 w 55509"/>
                <a:gd name="connsiteY4" fmla="*/ 28971 h 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09" h="55509">
                  <a:moveTo>
                    <a:pt x="54473" y="28971"/>
                  </a:moveTo>
                  <a:cubicBezTo>
                    <a:pt x="54473" y="43056"/>
                    <a:pt x="43056" y="54473"/>
                    <a:pt x="28971" y="54473"/>
                  </a:cubicBezTo>
                  <a:cubicBezTo>
                    <a:pt x="14890" y="54473"/>
                    <a:pt x="3469" y="43056"/>
                    <a:pt x="3469" y="28971"/>
                  </a:cubicBezTo>
                  <a:cubicBezTo>
                    <a:pt x="3469" y="14886"/>
                    <a:pt x="14886" y="3469"/>
                    <a:pt x="28971" y="3469"/>
                  </a:cubicBezTo>
                  <a:cubicBezTo>
                    <a:pt x="43056" y="3469"/>
                    <a:pt x="54473" y="14886"/>
                    <a:pt x="54473" y="28971"/>
                  </a:cubicBezTo>
                  <a:close/>
                </a:path>
              </a:pathLst>
            </a:custGeom>
            <a:solidFill>
              <a:srgbClr val="E800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6" name="手繪多邊形: 圖案 145">
              <a:extLst>
                <a:ext uri="{FF2B5EF4-FFF2-40B4-BE49-F238E27FC236}">
                  <a16:creationId xmlns:a16="http://schemas.microsoft.com/office/drawing/2014/main" id="{74980D65-8394-4224-AA22-869B457524AE}"/>
                </a:ext>
              </a:extLst>
            </p:cNvPr>
            <p:cNvSpPr/>
            <p:nvPr/>
          </p:nvSpPr>
          <p:spPr>
            <a:xfrm>
              <a:off x="9956277" y="2162017"/>
              <a:ext cx="55509" cy="55509"/>
            </a:xfrm>
            <a:custGeom>
              <a:avLst/>
              <a:gdLst>
                <a:gd name="connsiteX0" fmla="*/ 54473 w 55509"/>
                <a:gd name="connsiteY0" fmla="*/ 28971 h 55509"/>
                <a:gd name="connsiteX1" fmla="*/ 28971 w 55509"/>
                <a:gd name="connsiteY1" fmla="*/ 54473 h 55509"/>
                <a:gd name="connsiteX2" fmla="*/ 3469 w 55509"/>
                <a:gd name="connsiteY2" fmla="*/ 28971 h 55509"/>
                <a:gd name="connsiteX3" fmla="*/ 28971 w 55509"/>
                <a:gd name="connsiteY3" fmla="*/ 3469 h 55509"/>
                <a:gd name="connsiteX4" fmla="*/ 54473 w 55509"/>
                <a:gd name="connsiteY4" fmla="*/ 28971 h 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09" h="55509">
                  <a:moveTo>
                    <a:pt x="54473" y="28971"/>
                  </a:moveTo>
                  <a:cubicBezTo>
                    <a:pt x="54473" y="43056"/>
                    <a:pt x="43056" y="54473"/>
                    <a:pt x="28971" y="54473"/>
                  </a:cubicBezTo>
                  <a:cubicBezTo>
                    <a:pt x="14886" y="54473"/>
                    <a:pt x="3469" y="43056"/>
                    <a:pt x="3469" y="28971"/>
                  </a:cubicBezTo>
                  <a:cubicBezTo>
                    <a:pt x="3469" y="14886"/>
                    <a:pt x="14886" y="3469"/>
                    <a:pt x="28971" y="3469"/>
                  </a:cubicBezTo>
                  <a:cubicBezTo>
                    <a:pt x="43056" y="3469"/>
                    <a:pt x="54473" y="14890"/>
                    <a:pt x="54473" y="28971"/>
                  </a:cubicBezTo>
                  <a:close/>
                </a:path>
              </a:pathLst>
            </a:custGeom>
            <a:solidFill>
              <a:srgbClr val="F9A0B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7" name="手繪多邊形: 圖案 146">
              <a:extLst>
                <a:ext uri="{FF2B5EF4-FFF2-40B4-BE49-F238E27FC236}">
                  <a16:creationId xmlns:a16="http://schemas.microsoft.com/office/drawing/2014/main" id="{E38EA56B-4403-4391-8EFF-91B024A48C92}"/>
                </a:ext>
              </a:extLst>
            </p:cNvPr>
            <p:cNvSpPr/>
            <p:nvPr/>
          </p:nvSpPr>
          <p:spPr>
            <a:xfrm>
              <a:off x="9439743" y="2149969"/>
              <a:ext cx="106392" cy="87889"/>
            </a:xfrm>
            <a:custGeom>
              <a:avLst/>
              <a:gdLst>
                <a:gd name="connsiteX0" fmla="*/ 31876 w 106392"/>
                <a:gd name="connsiteY0" fmla="*/ 86823 h 87889"/>
                <a:gd name="connsiteX1" fmla="*/ 7276 w 106392"/>
                <a:gd name="connsiteY1" fmla="*/ 72632 h 87889"/>
                <a:gd name="connsiteX2" fmla="*/ 17661 w 106392"/>
                <a:gd name="connsiteY2" fmla="*/ 33868 h 87889"/>
                <a:gd name="connsiteX3" fmla="*/ 63729 w 106392"/>
                <a:gd name="connsiteY3" fmla="*/ 7270 h 87889"/>
                <a:gd name="connsiteX4" fmla="*/ 102493 w 106392"/>
                <a:gd name="connsiteY4" fmla="*/ 17659 h 87889"/>
                <a:gd name="connsiteX5" fmla="*/ 92108 w 106392"/>
                <a:gd name="connsiteY5" fmla="*/ 56423 h 87889"/>
                <a:gd name="connsiteX6" fmla="*/ 46040 w 106392"/>
                <a:gd name="connsiteY6" fmla="*/ 83021 h 87889"/>
                <a:gd name="connsiteX7" fmla="*/ 31876 w 106392"/>
                <a:gd name="connsiteY7" fmla="*/ 86823 h 87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92" h="87889">
                  <a:moveTo>
                    <a:pt x="31876" y="86823"/>
                  </a:moveTo>
                  <a:cubicBezTo>
                    <a:pt x="22069" y="86823"/>
                    <a:pt x="12531" y="81735"/>
                    <a:pt x="7276" y="72632"/>
                  </a:cubicBezTo>
                  <a:cubicBezTo>
                    <a:pt x="-560" y="59060"/>
                    <a:pt x="4089" y="41704"/>
                    <a:pt x="17661" y="33868"/>
                  </a:cubicBezTo>
                  <a:lnTo>
                    <a:pt x="63729" y="7270"/>
                  </a:lnTo>
                  <a:cubicBezTo>
                    <a:pt x="77296" y="-552"/>
                    <a:pt x="94661" y="4083"/>
                    <a:pt x="102493" y="17659"/>
                  </a:cubicBezTo>
                  <a:cubicBezTo>
                    <a:pt x="110329" y="31231"/>
                    <a:pt x="105680" y="48587"/>
                    <a:pt x="92108" y="56423"/>
                  </a:cubicBezTo>
                  <a:lnTo>
                    <a:pt x="46040" y="83021"/>
                  </a:lnTo>
                  <a:cubicBezTo>
                    <a:pt x="41571" y="85593"/>
                    <a:pt x="36691" y="86823"/>
                    <a:pt x="31876" y="86823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8" name="手繪多邊形: 圖案 147">
              <a:extLst>
                <a:ext uri="{FF2B5EF4-FFF2-40B4-BE49-F238E27FC236}">
                  <a16:creationId xmlns:a16="http://schemas.microsoft.com/office/drawing/2014/main" id="{32379479-FD33-4AC7-82CE-4146E11F8FCC}"/>
                </a:ext>
              </a:extLst>
            </p:cNvPr>
            <p:cNvSpPr/>
            <p:nvPr/>
          </p:nvSpPr>
          <p:spPr>
            <a:xfrm>
              <a:off x="9331778" y="2363565"/>
              <a:ext cx="60135" cy="115644"/>
            </a:xfrm>
            <a:custGeom>
              <a:avLst/>
              <a:gdLst>
                <a:gd name="connsiteX0" fmla="*/ 31848 w 60134"/>
                <a:gd name="connsiteY0" fmla="*/ 113419 h 115643"/>
                <a:gd name="connsiteX1" fmla="*/ 3469 w 60134"/>
                <a:gd name="connsiteY1" fmla="*/ 85040 h 115643"/>
                <a:gd name="connsiteX2" fmla="*/ 3469 w 60134"/>
                <a:gd name="connsiteY2" fmla="*/ 31844 h 115643"/>
                <a:gd name="connsiteX3" fmla="*/ 31848 w 60134"/>
                <a:gd name="connsiteY3" fmla="*/ 3469 h 115643"/>
                <a:gd name="connsiteX4" fmla="*/ 60227 w 60134"/>
                <a:gd name="connsiteY4" fmla="*/ 31844 h 115643"/>
                <a:gd name="connsiteX5" fmla="*/ 60227 w 60134"/>
                <a:gd name="connsiteY5" fmla="*/ 85040 h 115643"/>
                <a:gd name="connsiteX6" fmla="*/ 31848 w 60134"/>
                <a:gd name="connsiteY6" fmla="*/ 113419 h 11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34" h="115643">
                  <a:moveTo>
                    <a:pt x="31848" y="113419"/>
                  </a:moveTo>
                  <a:cubicBezTo>
                    <a:pt x="16176" y="113419"/>
                    <a:pt x="3469" y="100716"/>
                    <a:pt x="3469" y="85040"/>
                  </a:cubicBezTo>
                  <a:lnTo>
                    <a:pt x="3469" y="31844"/>
                  </a:lnTo>
                  <a:cubicBezTo>
                    <a:pt x="3469" y="16172"/>
                    <a:pt x="16172" y="3469"/>
                    <a:pt x="31848" y="3469"/>
                  </a:cubicBezTo>
                  <a:cubicBezTo>
                    <a:pt x="47520" y="3469"/>
                    <a:pt x="60227" y="16172"/>
                    <a:pt x="60227" y="31844"/>
                  </a:cubicBezTo>
                  <a:lnTo>
                    <a:pt x="60227" y="85040"/>
                  </a:lnTo>
                  <a:cubicBezTo>
                    <a:pt x="60227" y="100712"/>
                    <a:pt x="47525" y="113419"/>
                    <a:pt x="31848" y="113419"/>
                  </a:cubicBezTo>
                  <a:close/>
                </a:path>
              </a:pathLst>
            </a:custGeom>
            <a:solidFill>
              <a:srgbClr val="CC005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49" name="手繪多邊形: 圖案 148">
              <a:extLst>
                <a:ext uri="{FF2B5EF4-FFF2-40B4-BE49-F238E27FC236}">
                  <a16:creationId xmlns:a16="http://schemas.microsoft.com/office/drawing/2014/main" id="{0DC64C4A-6A9A-4B02-AF59-B394A4EDF9C2}"/>
                </a:ext>
              </a:extLst>
            </p:cNvPr>
            <p:cNvSpPr/>
            <p:nvPr/>
          </p:nvSpPr>
          <p:spPr>
            <a:xfrm>
              <a:off x="9177750" y="2149968"/>
              <a:ext cx="106392" cy="87889"/>
            </a:xfrm>
            <a:custGeom>
              <a:avLst/>
              <a:gdLst>
                <a:gd name="connsiteX0" fmla="*/ 77888 w 106392"/>
                <a:gd name="connsiteY0" fmla="*/ 86824 h 87889"/>
                <a:gd name="connsiteX1" fmla="*/ 63724 w 106392"/>
                <a:gd name="connsiteY1" fmla="*/ 83017 h 87889"/>
                <a:gd name="connsiteX2" fmla="*/ 17661 w 106392"/>
                <a:gd name="connsiteY2" fmla="*/ 56419 h 87889"/>
                <a:gd name="connsiteX3" fmla="*/ 7276 w 106392"/>
                <a:gd name="connsiteY3" fmla="*/ 17660 h 87889"/>
                <a:gd name="connsiteX4" fmla="*/ 46040 w 106392"/>
                <a:gd name="connsiteY4" fmla="*/ 7275 h 87889"/>
                <a:gd name="connsiteX5" fmla="*/ 92103 w 106392"/>
                <a:gd name="connsiteY5" fmla="*/ 33873 h 87889"/>
                <a:gd name="connsiteX6" fmla="*/ 102488 w 106392"/>
                <a:gd name="connsiteY6" fmla="*/ 72632 h 87889"/>
                <a:gd name="connsiteX7" fmla="*/ 77888 w 106392"/>
                <a:gd name="connsiteY7" fmla="*/ 86824 h 87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92" h="87889">
                  <a:moveTo>
                    <a:pt x="77888" y="86824"/>
                  </a:moveTo>
                  <a:cubicBezTo>
                    <a:pt x="73073" y="86824"/>
                    <a:pt x="68193" y="85598"/>
                    <a:pt x="63724" y="83017"/>
                  </a:cubicBezTo>
                  <a:lnTo>
                    <a:pt x="17661" y="56419"/>
                  </a:lnTo>
                  <a:cubicBezTo>
                    <a:pt x="4089" y="48583"/>
                    <a:pt x="-560" y="31227"/>
                    <a:pt x="7276" y="17660"/>
                  </a:cubicBezTo>
                  <a:cubicBezTo>
                    <a:pt x="15112" y="4083"/>
                    <a:pt x="32477" y="-556"/>
                    <a:pt x="46040" y="7275"/>
                  </a:cubicBezTo>
                  <a:lnTo>
                    <a:pt x="92103" y="33873"/>
                  </a:lnTo>
                  <a:cubicBezTo>
                    <a:pt x="105675" y="41709"/>
                    <a:pt x="110324" y="59065"/>
                    <a:pt x="102488" y="72632"/>
                  </a:cubicBezTo>
                  <a:cubicBezTo>
                    <a:pt x="97233" y="81736"/>
                    <a:pt x="87690" y="86824"/>
                    <a:pt x="77888" y="86824"/>
                  </a:cubicBezTo>
                  <a:close/>
                </a:path>
              </a:pathLst>
            </a:custGeom>
            <a:solidFill>
              <a:srgbClr val="CC005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0" name="手繪多邊形: 圖案 149">
              <a:extLst>
                <a:ext uri="{FF2B5EF4-FFF2-40B4-BE49-F238E27FC236}">
                  <a16:creationId xmlns:a16="http://schemas.microsoft.com/office/drawing/2014/main" id="{E27F3350-BEA5-46D9-92A1-DA03263FF0EA}"/>
                </a:ext>
              </a:extLst>
            </p:cNvPr>
            <p:cNvSpPr/>
            <p:nvPr/>
          </p:nvSpPr>
          <p:spPr>
            <a:xfrm>
              <a:off x="9286996" y="2142607"/>
              <a:ext cx="203533" cy="194282"/>
            </a:xfrm>
            <a:custGeom>
              <a:avLst/>
              <a:gdLst>
                <a:gd name="connsiteX0" fmla="*/ 4741 w 203533"/>
                <a:gd name="connsiteY0" fmla="*/ 27343 h 194281"/>
                <a:gd name="connsiteX1" fmla="*/ 19488 w 203533"/>
                <a:gd name="connsiteY1" fmla="*/ 78157 h 194281"/>
                <a:gd name="connsiteX2" fmla="*/ 73314 w 203533"/>
                <a:gd name="connsiteY2" fmla="*/ 100226 h 194281"/>
                <a:gd name="connsiteX3" fmla="*/ 103728 w 203533"/>
                <a:gd name="connsiteY3" fmla="*/ 144046 h 194281"/>
                <a:gd name="connsiteX4" fmla="*/ 116324 w 203533"/>
                <a:gd name="connsiteY4" fmla="*/ 170200 h 194281"/>
                <a:gd name="connsiteX5" fmla="*/ 160453 w 203533"/>
                <a:gd name="connsiteY5" fmla="*/ 182347 h 194281"/>
                <a:gd name="connsiteX6" fmla="*/ 180848 w 203533"/>
                <a:gd name="connsiteY6" fmla="*/ 189276 h 194281"/>
                <a:gd name="connsiteX7" fmla="*/ 183124 w 203533"/>
                <a:gd name="connsiteY7" fmla="*/ 192977 h 194281"/>
                <a:gd name="connsiteX8" fmla="*/ 201299 w 203533"/>
                <a:gd name="connsiteY8" fmla="*/ 128138 h 194281"/>
                <a:gd name="connsiteX9" fmla="*/ 76630 w 203533"/>
                <a:gd name="connsiteY9" fmla="*/ 3469 h 194281"/>
                <a:gd name="connsiteX10" fmla="*/ 3469 w 203533"/>
                <a:gd name="connsiteY10" fmla="*/ 27218 h 19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533" h="194281">
                  <a:moveTo>
                    <a:pt x="4741" y="27343"/>
                  </a:moveTo>
                  <a:cubicBezTo>
                    <a:pt x="4089" y="38283"/>
                    <a:pt x="4866" y="60805"/>
                    <a:pt x="19488" y="78157"/>
                  </a:cubicBezTo>
                  <a:cubicBezTo>
                    <a:pt x="31330" y="92205"/>
                    <a:pt x="49426" y="99620"/>
                    <a:pt x="73314" y="100226"/>
                  </a:cubicBezTo>
                  <a:lnTo>
                    <a:pt x="103728" y="144046"/>
                  </a:lnTo>
                  <a:cubicBezTo>
                    <a:pt x="104153" y="148820"/>
                    <a:pt x="106240" y="160768"/>
                    <a:pt x="116324" y="170200"/>
                  </a:cubicBezTo>
                  <a:cubicBezTo>
                    <a:pt x="126413" y="179632"/>
                    <a:pt x="141257" y="183726"/>
                    <a:pt x="160453" y="182347"/>
                  </a:cubicBezTo>
                  <a:cubicBezTo>
                    <a:pt x="169936" y="181662"/>
                    <a:pt x="176611" y="183934"/>
                    <a:pt x="180848" y="189276"/>
                  </a:cubicBezTo>
                  <a:cubicBezTo>
                    <a:pt x="181732" y="190391"/>
                    <a:pt x="182463" y="191654"/>
                    <a:pt x="183124" y="192977"/>
                  </a:cubicBezTo>
                  <a:cubicBezTo>
                    <a:pt x="194652" y="174085"/>
                    <a:pt x="201299" y="151887"/>
                    <a:pt x="201299" y="128138"/>
                  </a:cubicBezTo>
                  <a:cubicBezTo>
                    <a:pt x="201299" y="59288"/>
                    <a:pt x="145484" y="3469"/>
                    <a:pt x="76630" y="3469"/>
                  </a:cubicBezTo>
                  <a:cubicBezTo>
                    <a:pt x="49287" y="3469"/>
                    <a:pt x="24017" y="12295"/>
                    <a:pt x="3469" y="27218"/>
                  </a:cubicBezTo>
                  <a:close/>
                </a:path>
              </a:pathLst>
            </a:custGeom>
            <a:solidFill>
              <a:srgbClr val="FF415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1" name="手繪多邊形: 圖案 150">
              <a:extLst>
                <a:ext uri="{FF2B5EF4-FFF2-40B4-BE49-F238E27FC236}">
                  <a16:creationId xmlns:a16="http://schemas.microsoft.com/office/drawing/2014/main" id="{C68F30C2-294A-4FDE-88AE-7798519DB366}"/>
                </a:ext>
              </a:extLst>
            </p:cNvPr>
            <p:cNvSpPr/>
            <p:nvPr/>
          </p:nvSpPr>
          <p:spPr>
            <a:xfrm>
              <a:off x="9235488" y="2161022"/>
              <a:ext cx="240539" cy="235913"/>
            </a:xfrm>
            <a:custGeom>
              <a:avLst/>
              <a:gdLst>
                <a:gd name="connsiteX0" fmla="*/ 238101 w 240539"/>
                <a:gd name="connsiteY0" fmla="*/ 168479 h 235913"/>
                <a:gd name="connsiteX1" fmla="*/ 211526 w 240539"/>
                <a:gd name="connsiteY1" fmla="*/ 157868 h 235913"/>
                <a:gd name="connsiteX2" fmla="*/ 161203 w 240539"/>
                <a:gd name="connsiteY2" fmla="*/ 123568 h 235913"/>
                <a:gd name="connsiteX3" fmla="*/ 128027 w 240539"/>
                <a:gd name="connsiteY3" fmla="*/ 75770 h 235913"/>
                <a:gd name="connsiteX4" fmla="*/ 62919 w 240539"/>
                <a:gd name="connsiteY4" fmla="*/ 3469 h 235913"/>
                <a:gd name="connsiteX5" fmla="*/ 3469 w 240539"/>
                <a:gd name="connsiteY5" fmla="*/ 109723 h 235913"/>
                <a:gd name="connsiteX6" fmla="*/ 128138 w 240539"/>
                <a:gd name="connsiteY6" fmla="*/ 234391 h 235913"/>
                <a:gd name="connsiteX7" fmla="*/ 238101 w 240539"/>
                <a:gd name="connsiteY7" fmla="*/ 168479 h 235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539" h="235913">
                  <a:moveTo>
                    <a:pt x="238101" y="168479"/>
                  </a:moveTo>
                  <a:cubicBezTo>
                    <a:pt x="233226" y="161402"/>
                    <a:pt x="224996" y="156901"/>
                    <a:pt x="211526" y="157868"/>
                  </a:cubicBezTo>
                  <a:cubicBezTo>
                    <a:pt x="161032" y="161485"/>
                    <a:pt x="161203" y="123568"/>
                    <a:pt x="161203" y="123568"/>
                  </a:cubicBezTo>
                  <a:lnTo>
                    <a:pt x="128027" y="75770"/>
                  </a:lnTo>
                  <a:cubicBezTo>
                    <a:pt x="50527" y="75770"/>
                    <a:pt x="62910" y="3520"/>
                    <a:pt x="62919" y="3469"/>
                  </a:cubicBezTo>
                  <a:cubicBezTo>
                    <a:pt x="27255" y="25405"/>
                    <a:pt x="3469" y="64779"/>
                    <a:pt x="3469" y="109723"/>
                  </a:cubicBezTo>
                  <a:cubicBezTo>
                    <a:pt x="3469" y="178577"/>
                    <a:pt x="59284" y="234391"/>
                    <a:pt x="128138" y="234391"/>
                  </a:cubicBezTo>
                  <a:cubicBezTo>
                    <a:pt x="175741" y="234387"/>
                    <a:pt x="217100" y="207701"/>
                    <a:pt x="238101" y="168479"/>
                  </a:cubicBezTo>
                  <a:close/>
                </a:path>
              </a:pathLst>
            </a:custGeom>
            <a:solidFill>
              <a:srgbClr val="E8005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2" name="手繪多邊形: 圖案 151">
              <a:extLst>
                <a:ext uri="{FF2B5EF4-FFF2-40B4-BE49-F238E27FC236}">
                  <a16:creationId xmlns:a16="http://schemas.microsoft.com/office/drawing/2014/main" id="{A3734A65-FE80-4627-BA54-FAB4CDD9267C}"/>
                </a:ext>
              </a:extLst>
            </p:cNvPr>
            <p:cNvSpPr/>
            <p:nvPr/>
          </p:nvSpPr>
          <p:spPr>
            <a:xfrm>
              <a:off x="9331778" y="2061037"/>
              <a:ext cx="60135" cy="115644"/>
            </a:xfrm>
            <a:custGeom>
              <a:avLst/>
              <a:gdLst>
                <a:gd name="connsiteX0" fmla="*/ 31848 w 60134"/>
                <a:gd name="connsiteY0" fmla="*/ 113414 h 115643"/>
                <a:gd name="connsiteX1" fmla="*/ 3469 w 60134"/>
                <a:gd name="connsiteY1" fmla="*/ 85035 h 115643"/>
                <a:gd name="connsiteX2" fmla="*/ 3469 w 60134"/>
                <a:gd name="connsiteY2" fmla="*/ 31848 h 115643"/>
                <a:gd name="connsiteX3" fmla="*/ 31848 w 60134"/>
                <a:gd name="connsiteY3" fmla="*/ 3469 h 115643"/>
                <a:gd name="connsiteX4" fmla="*/ 60227 w 60134"/>
                <a:gd name="connsiteY4" fmla="*/ 31848 h 115643"/>
                <a:gd name="connsiteX5" fmla="*/ 60227 w 60134"/>
                <a:gd name="connsiteY5" fmla="*/ 85040 h 115643"/>
                <a:gd name="connsiteX6" fmla="*/ 31848 w 60134"/>
                <a:gd name="connsiteY6" fmla="*/ 113414 h 11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34" h="115643">
                  <a:moveTo>
                    <a:pt x="31848" y="113414"/>
                  </a:moveTo>
                  <a:cubicBezTo>
                    <a:pt x="16176" y="113414"/>
                    <a:pt x="3469" y="100712"/>
                    <a:pt x="3469" y="85035"/>
                  </a:cubicBezTo>
                  <a:lnTo>
                    <a:pt x="3469" y="31848"/>
                  </a:lnTo>
                  <a:cubicBezTo>
                    <a:pt x="3469" y="16176"/>
                    <a:pt x="16172" y="3469"/>
                    <a:pt x="31848" y="3469"/>
                  </a:cubicBezTo>
                  <a:cubicBezTo>
                    <a:pt x="47520" y="3469"/>
                    <a:pt x="60227" y="16172"/>
                    <a:pt x="60227" y="31848"/>
                  </a:cubicBezTo>
                  <a:lnTo>
                    <a:pt x="60227" y="85040"/>
                  </a:lnTo>
                  <a:cubicBezTo>
                    <a:pt x="60227" y="100712"/>
                    <a:pt x="47525" y="113414"/>
                    <a:pt x="31848" y="113414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3" name="手繪多邊形: 圖案 152">
              <a:extLst>
                <a:ext uri="{FF2B5EF4-FFF2-40B4-BE49-F238E27FC236}">
                  <a16:creationId xmlns:a16="http://schemas.microsoft.com/office/drawing/2014/main" id="{73E92626-67D6-4764-BDED-F94AFE710B80}"/>
                </a:ext>
              </a:extLst>
            </p:cNvPr>
            <p:cNvSpPr/>
            <p:nvPr/>
          </p:nvSpPr>
          <p:spPr>
            <a:xfrm>
              <a:off x="9439742" y="2301232"/>
              <a:ext cx="106392" cy="87889"/>
            </a:xfrm>
            <a:custGeom>
              <a:avLst/>
              <a:gdLst>
                <a:gd name="connsiteX0" fmla="*/ 77894 w 106392"/>
                <a:gd name="connsiteY0" fmla="*/ 86822 h 87889"/>
                <a:gd name="connsiteX1" fmla="*/ 63730 w 106392"/>
                <a:gd name="connsiteY1" fmla="*/ 83020 h 87889"/>
                <a:gd name="connsiteX2" fmla="*/ 17662 w 106392"/>
                <a:gd name="connsiteY2" fmla="*/ 56426 h 87889"/>
                <a:gd name="connsiteX3" fmla="*/ 7273 w 106392"/>
                <a:gd name="connsiteY3" fmla="*/ 17662 h 87889"/>
                <a:gd name="connsiteX4" fmla="*/ 46037 w 106392"/>
                <a:gd name="connsiteY4" fmla="*/ 7273 h 87889"/>
                <a:gd name="connsiteX5" fmla="*/ 92105 w 106392"/>
                <a:gd name="connsiteY5" fmla="*/ 33871 h 87889"/>
                <a:gd name="connsiteX6" fmla="*/ 102489 w 106392"/>
                <a:gd name="connsiteY6" fmla="*/ 72635 h 87889"/>
                <a:gd name="connsiteX7" fmla="*/ 77894 w 106392"/>
                <a:gd name="connsiteY7" fmla="*/ 86822 h 87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92" h="87889">
                  <a:moveTo>
                    <a:pt x="77894" y="86822"/>
                  </a:moveTo>
                  <a:cubicBezTo>
                    <a:pt x="73079" y="86822"/>
                    <a:pt x="68199" y="85601"/>
                    <a:pt x="63730" y="83020"/>
                  </a:cubicBezTo>
                  <a:lnTo>
                    <a:pt x="17662" y="56426"/>
                  </a:lnTo>
                  <a:cubicBezTo>
                    <a:pt x="4090" y="48586"/>
                    <a:pt x="-558" y="31234"/>
                    <a:pt x="7273" y="17662"/>
                  </a:cubicBezTo>
                  <a:cubicBezTo>
                    <a:pt x="15114" y="4090"/>
                    <a:pt x="32469" y="-558"/>
                    <a:pt x="46037" y="7273"/>
                  </a:cubicBezTo>
                  <a:lnTo>
                    <a:pt x="92105" y="33871"/>
                  </a:lnTo>
                  <a:cubicBezTo>
                    <a:pt x="105677" y="41707"/>
                    <a:pt x="110325" y="59063"/>
                    <a:pt x="102489" y="72635"/>
                  </a:cubicBezTo>
                  <a:cubicBezTo>
                    <a:pt x="97239" y="81734"/>
                    <a:pt x="87701" y="86822"/>
                    <a:pt x="77894" y="86822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4" name="手繪多邊形: 圖案 153">
              <a:extLst>
                <a:ext uri="{FF2B5EF4-FFF2-40B4-BE49-F238E27FC236}">
                  <a16:creationId xmlns:a16="http://schemas.microsoft.com/office/drawing/2014/main" id="{8A296334-D373-474D-AE13-0DFB8C345471}"/>
                </a:ext>
              </a:extLst>
            </p:cNvPr>
            <p:cNvSpPr/>
            <p:nvPr/>
          </p:nvSpPr>
          <p:spPr>
            <a:xfrm>
              <a:off x="9177745" y="2301232"/>
              <a:ext cx="106392" cy="87889"/>
            </a:xfrm>
            <a:custGeom>
              <a:avLst/>
              <a:gdLst>
                <a:gd name="connsiteX0" fmla="*/ 31876 w 106392"/>
                <a:gd name="connsiteY0" fmla="*/ 86822 h 87889"/>
                <a:gd name="connsiteX1" fmla="*/ 7276 w 106392"/>
                <a:gd name="connsiteY1" fmla="*/ 72631 h 87889"/>
                <a:gd name="connsiteX2" fmla="*/ 17661 w 106392"/>
                <a:gd name="connsiteY2" fmla="*/ 33867 h 87889"/>
                <a:gd name="connsiteX3" fmla="*/ 63724 w 106392"/>
                <a:gd name="connsiteY3" fmla="*/ 7269 h 87889"/>
                <a:gd name="connsiteX4" fmla="*/ 102488 w 106392"/>
                <a:gd name="connsiteY4" fmla="*/ 17658 h 87889"/>
                <a:gd name="connsiteX5" fmla="*/ 92103 w 106392"/>
                <a:gd name="connsiteY5" fmla="*/ 56422 h 87889"/>
                <a:gd name="connsiteX6" fmla="*/ 46040 w 106392"/>
                <a:gd name="connsiteY6" fmla="*/ 83016 h 87889"/>
                <a:gd name="connsiteX7" fmla="*/ 31876 w 106392"/>
                <a:gd name="connsiteY7" fmla="*/ 86822 h 87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92" h="87889">
                  <a:moveTo>
                    <a:pt x="31876" y="86822"/>
                  </a:moveTo>
                  <a:cubicBezTo>
                    <a:pt x="22069" y="86822"/>
                    <a:pt x="12531" y="81734"/>
                    <a:pt x="7276" y="72631"/>
                  </a:cubicBezTo>
                  <a:cubicBezTo>
                    <a:pt x="-560" y="59059"/>
                    <a:pt x="4089" y="41703"/>
                    <a:pt x="17661" y="33867"/>
                  </a:cubicBezTo>
                  <a:lnTo>
                    <a:pt x="63724" y="7269"/>
                  </a:lnTo>
                  <a:cubicBezTo>
                    <a:pt x="77292" y="-553"/>
                    <a:pt x="94652" y="4086"/>
                    <a:pt x="102488" y="17658"/>
                  </a:cubicBezTo>
                  <a:cubicBezTo>
                    <a:pt x="110324" y="31230"/>
                    <a:pt x="105675" y="48586"/>
                    <a:pt x="92103" y="56422"/>
                  </a:cubicBezTo>
                  <a:lnTo>
                    <a:pt x="46040" y="83016"/>
                  </a:lnTo>
                  <a:cubicBezTo>
                    <a:pt x="41571" y="85597"/>
                    <a:pt x="36691" y="86822"/>
                    <a:pt x="31876" y="86822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5" name="手繪多邊形: 圖案 154">
              <a:extLst>
                <a:ext uri="{FF2B5EF4-FFF2-40B4-BE49-F238E27FC236}">
                  <a16:creationId xmlns:a16="http://schemas.microsoft.com/office/drawing/2014/main" id="{2B43EB5B-FD49-4F70-B764-B85FA1E48811}"/>
                </a:ext>
              </a:extLst>
            </p:cNvPr>
            <p:cNvSpPr/>
            <p:nvPr/>
          </p:nvSpPr>
          <p:spPr>
            <a:xfrm>
              <a:off x="9346502" y="2229104"/>
              <a:ext cx="64761" cy="60135"/>
            </a:xfrm>
            <a:custGeom>
              <a:avLst/>
              <a:gdLst>
                <a:gd name="connsiteX0" fmla="*/ 34499 w 64760"/>
                <a:gd name="connsiteY0" fmla="*/ 60227 h 60134"/>
                <a:gd name="connsiteX1" fmla="*/ 31848 w 64760"/>
                <a:gd name="connsiteY1" fmla="*/ 60227 h 60134"/>
                <a:gd name="connsiteX2" fmla="*/ 3469 w 64760"/>
                <a:gd name="connsiteY2" fmla="*/ 31848 h 60134"/>
                <a:gd name="connsiteX3" fmla="*/ 31848 w 64760"/>
                <a:gd name="connsiteY3" fmla="*/ 3469 h 60134"/>
                <a:gd name="connsiteX4" fmla="*/ 34499 w 64760"/>
                <a:gd name="connsiteY4" fmla="*/ 3469 h 60134"/>
                <a:gd name="connsiteX5" fmla="*/ 62878 w 64760"/>
                <a:gd name="connsiteY5" fmla="*/ 31848 h 60134"/>
                <a:gd name="connsiteX6" fmla="*/ 34499 w 64760"/>
                <a:gd name="connsiteY6" fmla="*/ 60227 h 6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60" h="60134">
                  <a:moveTo>
                    <a:pt x="34499" y="60227"/>
                  </a:moveTo>
                  <a:lnTo>
                    <a:pt x="31848" y="60227"/>
                  </a:lnTo>
                  <a:cubicBezTo>
                    <a:pt x="16176" y="60227"/>
                    <a:pt x="3469" y="47525"/>
                    <a:pt x="3469" y="31848"/>
                  </a:cubicBezTo>
                  <a:cubicBezTo>
                    <a:pt x="3469" y="16176"/>
                    <a:pt x="16172" y="3469"/>
                    <a:pt x="31848" y="3469"/>
                  </a:cubicBezTo>
                  <a:lnTo>
                    <a:pt x="34499" y="3469"/>
                  </a:lnTo>
                  <a:cubicBezTo>
                    <a:pt x="50171" y="3469"/>
                    <a:pt x="62878" y="16172"/>
                    <a:pt x="62878" y="31848"/>
                  </a:cubicBezTo>
                  <a:cubicBezTo>
                    <a:pt x="62873" y="47525"/>
                    <a:pt x="50171" y="60227"/>
                    <a:pt x="34499" y="60227"/>
                  </a:cubicBezTo>
                  <a:close/>
                </a:path>
              </a:pathLst>
            </a:custGeom>
            <a:solidFill>
              <a:srgbClr val="CC005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56" name="手繪多邊形: 圖案 155">
              <a:extLst>
                <a:ext uri="{FF2B5EF4-FFF2-40B4-BE49-F238E27FC236}">
                  <a16:creationId xmlns:a16="http://schemas.microsoft.com/office/drawing/2014/main" id="{00F9A2BC-2BDB-4362-9626-82180C06142B}"/>
                </a:ext>
              </a:extLst>
            </p:cNvPr>
            <p:cNvSpPr/>
            <p:nvPr/>
          </p:nvSpPr>
          <p:spPr>
            <a:xfrm>
              <a:off x="9391469" y="2176588"/>
              <a:ext cx="41632" cy="41632"/>
            </a:xfrm>
            <a:custGeom>
              <a:avLst/>
              <a:gdLst>
                <a:gd name="connsiteX0" fmla="*/ 22995 w 41631"/>
                <a:gd name="connsiteY0" fmla="*/ 39180 h 41631"/>
                <a:gd name="connsiteX1" fmla="*/ 21325 w 41631"/>
                <a:gd name="connsiteY1" fmla="*/ 39180 h 41631"/>
                <a:gd name="connsiteX2" fmla="*/ 3469 w 41631"/>
                <a:gd name="connsiteY2" fmla="*/ 21325 h 41631"/>
                <a:gd name="connsiteX3" fmla="*/ 21325 w 41631"/>
                <a:gd name="connsiteY3" fmla="*/ 3469 h 41631"/>
                <a:gd name="connsiteX4" fmla="*/ 22995 w 41631"/>
                <a:gd name="connsiteY4" fmla="*/ 3469 h 41631"/>
                <a:gd name="connsiteX5" fmla="*/ 40850 w 41631"/>
                <a:gd name="connsiteY5" fmla="*/ 21325 h 41631"/>
                <a:gd name="connsiteX6" fmla="*/ 22995 w 41631"/>
                <a:gd name="connsiteY6" fmla="*/ 39180 h 4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31" h="41631">
                  <a:moveTo>
                    <a:pt x="22995" y="39180"/>
                  </a:moveTo>
                  <a:lnTo>
                    <a:pt x="21325" y="39180"/>
                  </a:lnTo>
                  <a:cubicBezTo>
                    <a:pt x="11463" y="39180"/>
                    <a:pt x="3469" y="31187"/>
                    <a:pt x="3469" y="21325"/>
                  </a:cubicBezTo>
                  <a:cubicBezTo>
                    <a:pt x="3469" y="11463"/>
                    <a:pt x="11463" y="3469"/>
                    <a:pt x="21325" y="3469"/>
                  </a:cubicBezTo>
                  <a:lnTo>
                    <a:pt x="22995" y="3469"/>
                  </a:lnTo>
                  <a:cubicBezTo>
                    <a:pt x="32857" y="3469"/>
                    <a:pt x="40850" y="11463"/>
                    <a:pt x="40850" y="21325"/>
                  </a:cubicBezTo>
                  <a:cubicBezTo>
                    <a:pt x="40850" y="31187"/>
                    <a:pt x="32857" y="39180"/>
                    <a:pt x="22995" y="39180"/>
                  </a:cubicBezTo>
                  <a:close/>
                </a:path>
              </a:pathLst>
            </a:custGeom>
            <a:solidFill>
              <a:srgbClr val="FF71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TW" altLang="en-US"/>
            </a:p>
          </p:txBody>
        </p:sp>
      </p:grpSp>
      <p:grpSp>
        <p:nvGrpSpPr>
          <p:cNvPr id="179" name="群組 178">
            <a:extLst>
              <a:ext uri="{FF2B5EF4-FFF2-40B4-BE49-F238E27FC236}">
                <a16:creationId xmlns:a16="http://schemas.microsoft.com/office/drawing/2014/main" id="{8411BFF5-7E0D-482B-9947-0408473FC454}"/>
              </a:ext>
            </a:extLst>
          </p:cNvPr>
          <p:cNvGrpSpPr/>
          <p:nvPr/>
        </p:nvGrpSpPr>
        <p:grpSpPr>
          <a:xfrm>
            <a:off x="245187" y="2263284"/>
            <a:ext cx="2501995" cy="2501995"/>
            <a:chOff x="262602" y="1965465"/>
            <a:chExt cx="2501995" cy="2501995"/>
          </a:xfrm>
        </p:grpSpPr>
        <p:grpSp>
          <p:nvGrpSpPr>
            <p:cNvPr id="160" name="圖形 158">
              <a:extLst>
                <a:ext uri="{FF2B5EF4-FFF2-40B4-BE49-F238E27FC236}">
                  <a16:creationId xmlns:a16="http://schemas.microsoft.com/office/drawing/2014/main" id="{CD3C8B5D-DF46-45AD-BEBB-BD233F0F555E}"/>
                </a:ext>
              </a:extLst>
            </p:cNvPr>
            <p:cNvGrpSpPr/>
            <p:nvPr/>
          </p:nvGrpSpPr>
          <p:grpSpPr>
            <a:xfrm>
              <a:off x="262602" y="1965465"/>
              <a:ext cx="2501995" cy="2501995"/>
              <a:chOff x="262602" y="1965465"/>
              <a:chExt cx="2501995" cy="2501995"/>
            </a:xfrm>
          </p:grpSpPr>
          <p:sp>
            <p:nvSpPr>
              <p:cNvPr id="161" name="手繪多邊形: 圖案 160">
                <a:extLst>
                  <a:ext uri="{FF2B5EF4-FFF2-40B4-BE49-F238E27FC236}">
                    <a16:creationId xmlns:a16="http://schemas.microsoft.com/office/drawing/2014/main" id="{EBD643AF-1F84-44DE-9D66-789BC00981A2}"/>
                  </a:ext>
                </a:extLst>
              </p:cNvPr>
              <p:cNvSpPr/>
              <p:nvPr/>
            </p:nvSpPr>
            <p:spPr>
              <a:xfrm>
                <a:off x="262602" y="1965465"/>
                <a:ext cx="2501995" cy="2501995"/>
              </a:xfrm>
              <a:custGeom>
                <a:avLst/>
                <a:gdLst>
                  <a:gd name="connsiteX0" fmla="*/ 224214 w 2501995"/>
                  <a:gd name="connsiteY0" fmla="*/ 1961013 h 2501995"/>
                  <a:gd name="connsiteX1" fmla="*/ 3658 w 2501995"/>
                  <a:gd name="connsiteY1" fmla="*/ 1252217 h 2501995"/>
                  <a:gd name="connsiteX2" fmla="*/ 1252217 w 2501995"/>
                  <a:gd name="connsiteY2" fmla="*/ 3658 h 2501995"/>
                  <a:gd name="connsiteX3" fmla="*/ 2500776 w 2501995"/>
                  <a:gd name="connsiteY3" fmla="*/ 1252217 h 2501995"/>
                  <a:gd name="connsiteX4" fmla="*/ 1252217 w 2501995"/>
                  <a:gd name="connsiteY4" fmla="*/ 2500776 h 2501995"/>
                  <a:gd name="connsiteX5" fmla="*/ 712796 w 2501995"/>
                  <a:gd name="connsiteY5" fmla="*/ 2378559 h 2501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01995" h="2501995">
                    <a:moveTo>
                      <a:pt x="224214" y="1961013"/>
                    </a:moveTo>
                    <a:cubicBezTo>
                      <a:pt x="85121" y="1759664"/>
                      <a:pt x="3658" y="1515453"/>
                      <a:pt x="3658" y="1252217"/>
                    </a:cubicBezTo>
                    <a:cubicBezTo>
                      <a:pt x="3658" y="562656"/>
                      <a:pt x="562656" y="3658"/>
                      <a:pt x="1252217" y="3658"/>
                    </a:cubicBezTo>
                    <a:cubicBezTo>
                      <a:pt x="1941778" y="3658"/>
                      <a:pt x="2500776" y="562656"/>
                      <a:pt x="2500776" y="1252217"/>
                    </a:cubicBezTo>
                    <a:cubicBezTo>
                      <a:pt x="2500776" y="1941778"/>
                      <a:pt x="1941778" y="2500776"/>
                      <a:pt x="1252217" y="2500776"/>
                    </a:cubicBezTo>
                    <a:cubicBezTo>
                      <a:pt x="1059022" y="2500776"/>
                      <a:pt x="876074" y="2456896"/>
                      <a:pt x="712796" y="2378559"/>
                    </a:cubicBezTo>
                    <a:close/>
                  </a:path>
                </a:pathLst>
              </a:custGeom>
              <a:solidFill>
                <a:srgbClr val="FDE5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63" name="手繪多邊形: 圖案 162">
                <a:extLst>
                  <a:ext uri="{FF2B5EF4-FFF2-40B4-BE49-F238E27FC236}">
                    <a16:creationId xmlns:a16="http://schemas.microsoft.com/office/drawing/2014/main" id="{7DC30EAC-2B79-4290-9114-68AB49CB63FC}"/>
                  </a:ext>
                </a:extLst>
              </p:cNvPr>
              <p:cNvSpPr/>
              <p:nvPr/>
            </p:nvSpPr>
            <p:spPr>
              <a:xfrm>
                <a:off x="638399" y="3399375"/>
                <a:ext cx="1516804" cy="819367"/>
              </a:xfrm>
              <a:custGeom>
                <a:avLst/>
                <a:gdLst>
                  <a:gd name="connsiteX0" fmla="*/ 1441622 w 1516804"/>
                  <a:gd name="connsiteY0" fmla="*/ 44979 h 819366"/>
                  <a:gd name="connsiteX1" fmla="*/ 1035314 w 1516804"/>
                  <a:gd name="connsiteY1" fmla="*/ 209486 h 819366"/>
                  <a:gd name="connsiteX2" fmla="*/ 679962 w 1516804"/>
                  <a:gd name="connsiteY2" fmla="*/ 209486 h 819366"/>
                  <a:gd name="connsiteX3" fmla="*/ 951041 w 1516804"/>
                  <a:gd name="connsiteY3" fmla="*/ 99462 h 819366"/>
                  <a:gd name="connsiteX4" fmla="*/ 980850 w 1516804"/>
                  <a:gd name="connsiteY4" fmla="*/ 64282 h 819366"/>
                  <a:gd name="connsiteX5" fmla="*/ 921178 w 1516804"/>
                  <a:gd name="connsiteY5" fmla="*/ 4966 h 819366"/>
                  <a:gd name="connsiteX6" fmla="*/ 404509 w 1516804"/>
                  <a:gd name="connsiteY6" fmla="*/ 124106 h 819366"/>
                  <a:gd name="connsiteX7" fmla="*/ 189313 w 1516804"/>
                  <a:gd name="connsiteY7" fmla="*/ 259584 h 819366"/>
                  <a:gd name="connsiteX8" fmla="*/ 3658 w 1516804"/>
                  <a:gd name="connsiteY8" fmla="*/ 492163 h 819366"/>
                  <a:gd name="connsiteX9" fmla="*/ 328215 w 1516804"/>
                  <a:gd name="connsiteY9" fmla="*/ 816720 h 819366"/>
                  <a:gd name="connsiteX10" fmla="*/ 506886 w 1516804"/>
                  <a:gd name="connsiteY10" fmla="*/ 447780 h 819366"/>
                  <a:gd name="connsiteX11" fmla="*/ 956430 w 1516804"/>
                  <a:gd name="connsiteY11" fmla="*/ 447780 h 819366"/>
                  <a:gd name="connsiteX12" fmla="*/ 1131736 w 1516804"/>
                  <a:gd name="connsiteY12" fmla="*/ 392395 h 819366"/>
                  <a:gd name="connsiteX13" fmla="*/ 1492769 w 1516804"/>
                  <a:gd name="connsiteY13" fmla="*/ 138967 h 819366"/>
                  <a:gd name="connsiteX14" fmla="*/ 1511517 w 1516804"/>
                  <a:gd name="connsiteY14" fmla="*/ 115654 h 819366"/>
                  <a:gd name="connsiteX15" fmla="*/ 1441622 w 1516804"/>
                  <a:gd name="connsiteY15" fmla="*/ 44979 h 819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516804" h="819366">
                    <a:moveTo>
                      <a:pt x="1441622" y="44979"/>
                    </a:moveTo>
                    <a:lnTo>
                      <a:pt x="1035314" y="209486"/>
                    </a:lnTo>
                    <a:lnTo>
                      <a:pt x="679962" y="209486"/>
                    </a:lnTo>
                    <a:lnTo>
                      <a:pt x="951041" y="99462"/>
                    </a:lnTo>
                    <a:cubicBezTo>
                      <a:pt x="966146" y="93331"/>
                      <a:pt x="977280" y="80187"/>
                      <a:pt x="980850" y="64282"/>
                    </a:cubicBezTo>
                    <a:cubicBezTo>
                      <a:pt x="988859" y="28572"/>
                      <a:pt x="956840" y="-3257"/>
                      <a:pt x="921178" y="4966"/>
                    </a:cubicBezTo>
                    <a:lnTo>
                      <a:pt x="404509" y="124106"/>
                    </a:lnTo>
                    <a:cubicBezTo>
                      <a:pt x="319548" y="143698"/>
                      <a:pt x="243708" y="191445"/>
                      <a:pt x="189313" y="259584"/>
                    </a:cubicBezTo>
                    <a:lnTo>
                      <a:pt x="3658" y="492163"/>
                    </a:lnTo>
                    <a:lnTo>
                      <a:pt x="328215" y="816720"/>
                    </a:lnTo>
                    <a:lnTo>
                      <a:pt x="506886" y="447780"/>
                    </a:lnTo>
                    <a:lnTo>
                      <a:pt x="956430" y="447780"/>
                    </a:lnTo>
                    <a:cubicBezTo>
                      <a:pt x="1019171" y="447780"/>
                      <a:pt x="1080384" y="428437"/>
                      <a:pt x="1131736" y="392395"/>
                    </a:cubicBezTo>
                    <a:lnTo>
                      <a:pt x="1492769" y="138967"/>
                    </a:lnTo>
                    <a:cubicBezTo>
                      <a:pt x="1501095" y="133124"/>
                      <a:pt x="1507596" y="125038"/>
                      <a:pt x="1511517" y="115654"/>
                    </a:cubicBezTo>
                    <a:cubicBezTo>
                      <a:pt x="1529968" y="71506"/>
                      <a:pt x="1485975" y="27021"/>
                      <a:pt x="1441622" y="44979"/>
                    </a:cubicBezTo>
                    <a:close/>
                  </a:path>
                </a:pathLst>
              </a:custGeom>
              <a:solidFill>
                <a:srgbClr val="FFCDB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64" name="手繪多邊形: 圖案 163">
                <a:extLst>
                  <a:ext uri="{FF2B5EF4-FFF2-40B4-BE49-F238E27FC236}">
                    <a16:creationId xmlns:a16="http://schemas.microsoft.com/office/drawing/2014/main" id="{A9617FAC-0F73-4BD6-BB7F-0A3AFF4EF8F8}"/>
                  </a:ext>
                </a:extLst>
              </p:cNvPr>
              <p:cNvSpPr/>
              <p:nvPr/>
            </p:nvSpPr>
            <p:spPr>
              <a:xfrm>
                <a:off x="1509430" y="3399370"/>
                <a:ext cx="112175" cy="131684"/>
              </a:xfrm>
              <a:custGeom>
                <a:avLst/>
                <a:gdLst>
                  <a:gd name="connsiteX0" fmla="*/ 80010 w 112175"/>
                  <a:gd name="connsiteY0" fmla="*/ 99462 h 131683"/>
                  <a:gd name="connsiteX1" fmla="*/ 109819 w 112175"/>
                  <a:gd name="connsiteY1" fmla="*/ 64283 h 131683"/>
                  <a:gd name="connsiteX2" fmla="*/ 50147 w 112175"/>
                  <a:gd name="connsiteY2" fmla="*/ 4966 h 131683"/>
                  <a:gd name="connsiteX3" fmla="*/ 3658 w 112175"/>
                  <a:gd name="connsiteY3" fmla="*/ 15686 h 131683"/>
                  <a:gd name="connsiteX4" fmla="*/ 3658 w 112175"/>
                  <a:gd name="connsiteY4" fmla="*/ 130451 h 131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175" h="131683">
                    <a:moveTo>
                      <a:pt x="80010" y="99462"/>
                    </a:moveTo>
                    <a:cubicBezTo>
                      <a:pt x="95115" y="93331"/>
                      <a:pt x="106249" y="80187"/>
                      <a:pt x="109819" y="64283"/>
                    </a:cubicBezTo>
                    <a:cubicBezTo>
                      <a:pt x="117828" y="28572"/>
                      <a:pt x="85809" y="-3257"/>
                      <a:pt x="50147" y="4966"/>
                    </a:cubicBezTo>
                    <a:lnTo>
                      <a:pt x="3658" y="15686"/>
                    </a:lnTo>
                    <a:lnTo>
                      <a:pt x="3658" y="130451"/>
                    </a:lnTo>
                    <a:close/>
                  </a:path>
                </a:pathLst>
              </a:custGeom>
              <a:solidFill>
                <a:srgbClr val="FFBEA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65" name="手繪多邊形: 圖案 164">
                <a:extLst>
                  <a:ext uri="{FF2B5EF4-FFF2-40B4-BE49-F238E27FC236}">
                    <a16:creationId xmlns:a16="http://schemas.microsoft.com/office/drawing/2014/main" id="{468FA2DA-CA3E-43D8-989B-7BC55E3D9D9C}"/>
                  </a:ext>
                </a:extLst>
              </p:cNvPr>
              <p:cNvSpPr/>
              <p:nvPr/>
            </p:nvSpPr>
            <p:spPr>
              <a:xfrm>
                <a:off x="1509425" y="3436612"/>
                <a:ext cx="643788" cy="409683"/>
              </a:xfrm>
              <a:custGeom>
                <a:avLst/>
                <a:gdLst>
                  <a:gd name="connsiteX0" fmla="*/ 570596 w 643788"/>
                  <a:gd name="connsiteY0" fmla="*/ 7742 h 409683"/>
                  <a:gd name="connsiteX1" fmla="*/ 164288 w 643788"/>
                  <a:gd name="connsiteY1" fmla="*/ 172249 h 409683"/>
                  <a:gd name="connsiteX2" fmla="*/ 3658 w 643788"/>
                  <a:gd name="connsiteY2" fmla="*/ 172249 h 409683"/>
                  <a:gd name="connsiteX3" fmla="*/ 3658 w 643788"/>
                  <a:gd name="connsiteY3" fmla="*/ 410548 h 409683"/>
                  <a:gd name="connsiteX4" fmla="*/ 85409 w 643788"/>
                  <a:gd name="connsiteY4" fmla="*/ 410548 h 409683"/>
                  <a:gd name="connsiteX5" fmla="*/ 260715 w 643788"/>
                  <a:gd name="connsiteY5" fmla="*/ 355163 h 409683"/>
                  <a:gd name="connsiteX6" fmla="*/ 621748 w 643788"/>
                  <a:gd name="connsiteY6" fmla="*/ 101735 h 409683"/>
                  <a:gd name="connsiteX7" fmla="*/ 640496 w 643788"/>
                  <a:gd name="connsiteY7" fmla="*/ 78422 h 409683"/>
                  <a:gd name="connsiteX8" fmla="*/ 570596 w 643788"/>
                  <a:gd name="connsiteY8" fmla="*/ 7742 h 409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3788" h="409683">
                    <a:moveTo>
                      <a:pt x="570596" y="7742"/>
                    </a:moveTo>
                    <a:lnTo>
                      <a:pt x="164288" y="172249"/>
                    </a:lnTo>
                    <a:lnTo>
                      <a:pt x="3658" y="172249"/>
                    </a:lnTo>
                    <a:lnTo>
                      <a:pt x="3658" y="410548"/>
                    </a:lnTo>
                    <a:lnTo>
                      <a:pt x="85409" y="410548"/>
                    </a:lnTo>
                    <a:cubicBezTo>
                      <a:pt x="148149" y="410548"/>
                      <a:pt x="209363" y="391205"/>
                      <a:pt x="260715" y="355163"/>
                    </a:cubicBezTo>
                    <a:lnTo>
                      <a:pt x="621748" y="101735"/>
                    </a:lnTo>
                    <a:cubicBezTo>
                      <a:pt x="630074" y="95892"/>
                      <a:pt x="636575" y="87805"/>
                      <a:pt x="640496" y="78422"/>
                    </a:cubicBezTo>
                    <a:cubicBezTo>
                      <a:pt x="658942" y="34269"/>
                      <a:pt x="614949" y="-10216"/>
                      <a:pt x="570596" y="7742"/>
                    </a:cubicBezTo>
                    <a:close/>
                  </a:path>
                </a:pathLst>
              </a:custGeom>
              <a:solidFill>
                <a:srgbClr val="FFBEA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66" name="手繪多邊形: 圖案 165">
                <a:extLst>
                  <a:ext uri="{FF2B5EF4-FFF2-40B4-BE49-F238E27FC236}">
                    <a16:creationId xmlns:a16="http://schemas.microsoft.com/office/drawing/2014/main" id="{B9E554A5-8BC7-4981-A97C-9F6F7A5CA16D}"/>
                  </a:ext>
                </a:extLst>
              </p:cNvPr>
              <p:cNvSpPr/>
              <p:nvPr/>
            </p:nvSpPr>
            <p:spPr>
              <a:xfrm>
                <a:off x="483158" y="3750383"/>
                <a:ext cx="648665" cy="595016"/>
              </a:xfrm>
              <a:custGeom>
                <a:avLst/>
                <a:gdLst>
                  <a:gd name="connsiteX0" fmla="*/ 3658 w 648665"/>
                  <a:gd name="connsiteY0" fmla="*/ 176096 h 595016"/>
                  <a:gd name="connsiteX1" fmla="*/ 492244 w 648665"/>
                  <a:gd name="connsiteY1" fmla="*/ 593641 h 595016"/>
                  <a:gd name="connsiteX2" fmla="*/ 649021 w 648665"/>
                  <a:gd name="connsiteY2" fmla="*/ 364579 h 595016"/>
                  <a:gd name="connsiteX3" fmla="*/ 121676 w 648665"/>
                  <a:gd name="connsiteY3" fmla="*/ 3658 h 59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8665" h="595016">
                    <a:moveTo>
                      <a:pt x="3658" y="176096"/>
                    </a:moveTo>
                    <a:cubicBezTo>
                      <a:pt x="126841" y="354415"/>
                      <a:pt x="295221" y="499111"/>
                      <a:pt x="492244" y="593641"/>
                    </a:cubicBezTo>
                    <a:lnTo>
                      <a:pt x="649021" y="364579"/>
                    </a:lnTo>
                    <a:lnTo>
                      <a:pt x="121676" y="365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</p:grpSp>
        <p:pic>
          <p:nvPicPr>
            <p:cNvPr id="178" name="圖形 177">
              <a:extLst>
                <a:ext uri="{FF2B5EF4-FFF2-40B4-BE49-F238E27FC236}">
                  <a16:creationId xmlns:a16="http://schemas.microsoft.com/office/drawing/2014/main" id="{6159B5FE-9140-4E8A-A8E0-AF7257F803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95705" y="2035757"/>
              <a:ext cx="1635788" cy="1635788"/>
            </a:xfrm>
            <a:prstGeom prst="rect">
              <a:avLst/>
            </a:prstGeom>
          </p:spPr>
        </p:pic>
      </p:grpSp>
      <p:sp>
        <p:nvSpPr>
          <p:cNvPr id="180" name="文字方塊 179">
            <a:extLst>
              <a:ext uri="{FF2B5EF4-FFF2-40B4-BE49-F238E27FC236}">
                <a16:creationId xmlns:a16="http://schemas.microsoft.com/office/drawing/2014/main" id="{F8F3F031-6804-4728-857D-9A72707EB729}"/>
              </a:ext>
            </a:extLst>
          </p:cNvPr>
          <p:cNvSpPr txBox="1"/>
          <p:nvPr/>
        </p:nvSpPr>
        <p:spPr>
          <a:xfrm>
            <a:off x="322459" y="5111562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口罩剩餘數量</a:t>
            </a:r>
          </a:p>
        </p:txBody>
      </p:sp>
      <p:sp>
        <p:nvSpPr>
          <p:cNvPr id="181" name="文字方塊 180">
            <a:extLst>
              <a:ext uri="{FF2B5EF4-FFF2-40B4-BE49-F238E27FC236}">
                <a16:creationId xmlns:a16="http://schemas.microsoft.com/office/drawing/2014/main" id="{2A25449B-76C7-4A61-89AF-3AA26E964291}"/>
              </a:ext>
            </a:extLst>
          </p:cNvPr>
          <p:cNvSpPr txBox="1"/>
          <p:nvPr/>
        </p:nvSpPr>
        <p:spPr>
          <a:xfrm>
            <a:off x="3600781" y="508928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快篩醫院</a:t>
            </a:r>
          </a:p>
        </p:txBody>
      </p:sp>
      <p:sp>
        <p:nvSpPr>
          <p:cNvPr id="182" name="文字方塊 181">
            <a:extLst>
              <a:ext uri="{FF2B5EF4-FFF2-40B4-BE49-F238E27FC236}">
                <a16:creationId xmlns:a16="http://schemas.microsoft.com/office/drawing/2014/main" id="{FD3D8D67-3BAF-4350-81D7-C45E2EB82141}"/>
              </a:ext>
            </a:extLst>
          </p:cNvPr>
          <p:cNvSpPr txBox="1"/>
          <p:nvPr/>
        </p:nvSpPr>
        <p:spPr>
          <a:xfrm>
            <a:off x="6444739" y="508928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疫苗接種院所</a:t>
            </a:r>
          </a:p>
        </p:txBody>
      </p:sp>
      <p:sp>
        <p:nvSpPr>
          <p:cNvPr id="183" name="文字方塊 182">
            <a:extLst>
              <a:ext uri="{FF2B5EF4-FFF2-40B4-BE49-F238E27FC236}">
                <a16:creationId xmlns:a16="http://schemas.microsoft.com/office/drawing/2014/main" id="{054AC738-F1D1-415C-AABF-10A644774F52}"/>
              </a:ext>
            </a:extLst>
          </p:cNvPr>
          <p:cNvSpPr txBox="1"/>
          <p:nvPr/>
        </p:nvSpPr>
        <p:spPr>
          <a:xfrm>
            <a:off x="9952883" y="511530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確診人數</a:t>
            </a:r>
          </a:p>
        </p:txBody>
      </p:sp>
    </p:spTree>
    <p:extLst>
      <p:ext uri="{BB962C8B-B14F-4D97-AF65-F5344CB8AC3E}">
        <p14:creationId xmlns:p14="http://schemas.microsoft.com/office/powerpoint/2010/main" val="1542103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/>
      <p:bldP spid="181" grpId="0"/>
      <p:bldP spid="182" grpId="0"/>
      <p:bldP spid="18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E96614-E61C-4176-AA5D-1722AB227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rgbClr val="025F80"/>
                </a:solidFill>
              </a:rPr>
              <a:t>開發動機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40AFC50-B230-4D9D-8583-A754A2EE5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zh-TW" altLang="en-US" dirty="0">
                <a:solidFill>
                  <a:srgbClr val="025F80"/>
                </a:solidFill>
              </a:rPr>
              <a:t>整合有關</a:t>
            </a:r>
            <a:r>
              <a:rPr lang="en-US" altLang="zh-TW" dirty="0">
                <a:solidFill>
                  <a:srgbClr val="025F80"/>
                </a:solidFill>
              </a:rPr>
              <a:t>COVID-19</a:t>
            </a:r>
            <a:r>
              <a:rPr lang="zh-TW" altLang="en-US" dirty="0">
                <a:solidFill>
                  <a:srgbClr val="025F80"/>
                </a:solidFill>
              </a:rPr>
              <a:t>的資訊</a:t>
            </a:r>
            <a:endParaRPr lang="en-US" altLang="zh-TW" dirty="0">
              <a:solidFill>
                <a:srgbClr val="025F80"/>
              </a:solidFill>
            </a:endParaRPr>
          </a:p>
          <a:p>
            <a:r>
              <a:rPr lang="zh-TW" altLang="en-US" dirty="0">
                <a:solidFill>
                  <a:srgbClr val="025F80"/>
                </a:solidFill>
              </a:rPr>
              <a:t>適合使用者 </a:t>
            </a:r>
            <a:r>
              <a:rPr lang="en-US" altLang="zh-TW" dirty="0">
                <a:solidFill>
                  <a:srgbClr val="025F80"/>
                </a:solidFill>
              </a:rPr>
              <a:t>:</a:t>
            </a:r>
            <a:r>
              <a:rPr lang="zh-TW" altLang="en-US" dirty="0">
                <a:solidFill>
                  <a:srgbClr val="025F80"/>
                </a:solidFill>
              </a:rPr>
              <a:t> 想了解疫情相關資訊者</a:t>
            </a:r>
          </a:p>
        </p:txBody>
      </p:sp>
    </p:spTree>
    <p:extLst>
      <p:ext uri="{BB962C8B-B14F-4D97-AF65-F5344CB8AC3E}">
        <p14:creationId xmlns:p14="http://schemas.microsoft.com/office/powerpoint/2010/main" val="1825477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E96614-E61C-4176-AA5D-1722AB227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rgbClr val="025F80"/>
                </a:solidFill>
              </a:rPr>
              <a:t>類似網頁服務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40AFC50-B230-4D9D-8583-A754A2EE5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rgbClr val="025F80"/>
                </a:solidFill>
              </a:rPr>
              <a:t>口罩剩餘查詢</a:t>
            </a:r>
            <a:endParaRPr lang="en-US" altLang="zh-TW" dirty="0">
              <a:solidFill>
                <a:srgbClr val="025F80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altLang="zh-TW" dirty="0">
                <a:solidFill>
                  <a:srgbClr val="025F80"/>
                </a:solidFill>
                <a:hlinkClick r:id="rId2"/>
              </a:rPr>
              <a:t>https://yasco.com.tw/tw/mask.asp</a:t>
            </a:r>
            <a:endParaRPr lang="en-US" altLang="zh-TW" dirty="0">
              <a:solidFill>
                <a:srgbClr val="025F80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altLang="zh-TW" dirty="0">
                <a:solidFill>
                  <a:srgbClr val="025F80"/>
                </a:solidFill>
                <a:hlinkClick r:id="rId3"/>
              </a:rPr>
              <a:t>https://www.edh.tw/evt/findmask/</a:t>
            </a:r>
            <a:endParaRPr lang="en-US" altLang="zh-TW" dirty="0">
              <a:solidFill>
                <a:srgbClr val="025F80"/>
              </a:solidFill>
            </a:endParaRP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rgbClr val="025F80"/>
                </a:solidFill>
              </a:rPr>
              <a:t>快篩院所</a:t>
            </a:r>
            <a:endParaRPr lang="en-US" altLang="zh-TW" dirty="0">
              <a:solidFill>
                <a:srgbClr val="025F80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altLang="zh-TW" dirty="0">
                <a:solidFill>
                  <a:srgbClr val="025F80"/>
                </a:solidFill>
                <a:hlinkClick r:id="rId4"/>
              </a:rPr>
              <a:t>https://antiflu.cdc.gov.tw/ExaminationCounter</a:t>
            </a:r>
            <a:endParaRPr lang="en-US" altLang="zh-TW" dirty="0">
              <a:solidFill>
                <a:srgbClr val="025F80"/>
              </a:solidFill>
            </a:endParaRP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rgbClr val="025F80"/>
                </a:solidFill>
              </a:rPr>
              <a:t>疫苗接種院所</a:t>
            </a:r>
            <a:endParaRPr lang="en-US" altLang="zh-TW" dirty="0">
              <a:solidFill>
                <a:srgbClr val="025F80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altLang="zh-TW" dirty="0">
                <a:solidFill>
                  <a:srgbClr val="025F80"/>
                </a:solidFill>
                <a:hlinkClick r:id="rId5"/>
              </a:rPr>
              <a:t>https://antiflu.cdc.gov.tw/Covid19?gclid=CjwKCAjwz_WGBhA1EiwAUAxIcREUYoZnmix8FhIbYU8ABjkoLeJfE7VAUlxvdr57PcFe_q4-BNfFSxoCrgQQAvD_BwE</a:t>
            </a:r>
            <a:endParaRPr lang="en-US" altLang="zh-TW" dirty="0">
              <a:solidFill>
                <a:srgbClr val="025F80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altLang="zh-TW" dirty="0">
                <a:solidFill>
                  <a:srgbClr val="025F80"/>
                </a:solidFill>
                <a:hlinkClick r:id="rId6"/>
              </a:rPr>
              <a:t>https://tools.heho.com.tw/covid-19-vaccine/</a:t>
            </a:r>
            <a:endParaRPr lang="en-US" altLang="zh-TW" dirty="0">
              <a:solidFill>
                <a:srgbClr val="025F80"/>
              </a:solidFill>
            </a:endParaRPr>
          </a:p>
          <a:p>
            <a:pPr>
              <a:lnSpc>
                <a:spcPct val="120000"/>
              </a:lnSpc>
            </a:pPr>
            <a:r>
              <a:rPr lang="zh-TW" altLang="en-US" dirty="0">
                <a:solidFill>
                  <a:srgbClr val="025F80"/>
                </a:solidFill>
              </a:rPr>
              <a:t>確診人數</a:t>
            </a:r>
            <a:endParaRPr lang="en-US" altLang="zh-TW" dirty="0">
              <a:solidFill>
                <a:srgbClr val="025F80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US" altLang="zh-TW" dirty="0">
                <a:solidFill>
                  <a:srgbClr val="025F80"/>
                </a:solidFill>
                <a:hlinkClick r:id="rId7"/>
              </a:rPr>
              <a:t>https://covid-19.nchc.org.tw/dt_005-covidTable_taiwan.php</a:t>
            </a:r>
            <a:endParaRPr lang="en-US" altLang="zh-TW" dirty="0">
              <a:solidFill>
                <a:srgbClr val="025F80"/>
              </a:solidFill>
            </a:endParaRPr>
          </a:p>
          <a:p>
            <a:pPr lvl="1">
              <a:lnSpc>
                <a:spcPct val="120000"/>
              </a:lnSpc>
            </a:pPr>
            <a:endParaRPr lang="en-US" altLang="zh-TW" dirty="0">
              <a:solidFill>
                <a:srgbClr val="025F80"/>
              </a:solidFill>
            </a:endParaRPr>
          </a:p>
          <a:p>
            <a:pPr lvl="1">
              <a:lnSpc>
                <a:spcPct val="120000"/>
              </a:lnSpc>
            </a:pPr>
            <a:endParaRPr lang="en-US" altLang="zh-TW" dirty="0">
              <a:solidFill>
                <a:srgbClr val="025F80"/>
              </a:solidFill>
            </a:endParaRPr>
          </a:p>
          <a:p>
            <a:pPr>
              <a:lnSpc>
                <a:spcPct val="120000"/>
              </a:lnSpc>
            </a:pPr>
            <a:endParaRPr lang="en-US" altLang="zh-TW" dirty="0">
              <a:solidFill>
                <a:srgbClr val="025F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819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字方塊 24">
            <a:extLst>
              <a:ext uri="{FF2B5EF4-FFF2-40B4-BE49-F238E27FC236}">
                <a16:creationId xmlns:a16="http://schemas.microsoft.com/office/drawing/2014/main" id="{7EA70280-921C-4CB8-B631-242118399B06}"/>
              </a:ext>
            </a:extLst>
          </p:cNvPr>
          <p:cNvSpPr txBox="1"/>
          <p:nvPr/>
        </p:nvSpPr>
        <p:spPr>
          <a:xfrm>
            <a:off x="7077277" y="2060103"/>
            <a:ext cx="236795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3800" b="1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02</a:t>
            </a:r>
            <a:endParaRPr lang="zh-TW" altLang="en-US" sz="13800" b="1" dirty="0">
              <a:solidFill>
                <a:srgbClr val="025F8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FC2A7BBF-C227-4CE0-8292-4E9B313BA9D1}"/>
              </a:ext>
            </a:extLst>
          </p:cNvPr>
          <p:cNvSpPr txBox="1"/>
          <p:nvPr/>
        </p:nvSpPr>
        <p:spPr>
          <a:xfrm>
            <a:off x="6039204" y="4469482"/>
            <a:ext cx="44441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>
                <a:solidFill>
                  <a:srgbClr val="025F8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Structure chart</a:t>
            </a:r>
            <a:endParaRPr lang="zh-TW" altLang="en-US" sz="4400" b="1" dirty="0">
              <a:solidFill>
                <a:srgbClr val="025F8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597573A0-0E6A-4BE6-BE06-6E2CD5B579D8}"/>
              </a:ext>
            </a:extLst>
          </p:cNvPr>
          <p:cNvGrpSpPr/>
          <p:nvPr/>
        </p:nvGrpSpPr>
        <p:grpSpPr>
          <a:xfrm>
            <a:off x="629111" y="1271016"/>
            <a:ext cx="4315968" cy="4315968"/>
            <a:chOff x="629111" y="1271016"/>
            <a:chExt cx="4315968" cy="4315968"/>
          </a:xfrm>
        </p:grpSpPr>
        <p:sp>
          <p:nvSpPr>
            <p:cNvPr id="24" name="橢圓 23">
              <a:extLst>
                <a:ext uri="{FF2B5EF4-FFF2-40B4-BE49-F238E27FC236}">
                  <a16:creationId xmlns:a16="http://schemas.microsoft.com/office/drawing/2014/main" id="{08863E41-5D1B-4E26-A339-A1B993713B53}"/>
                </a:ext>
              </a:extLst>
            </p:cNvPr>
            <p:cNvSpPr/>
            <p:nvPr/>
          </p:nvSpPr>
          <p:spPr>
            <a:xfrm>
              <a:off x="629111" y="1271016"/>
              <a:ext cx="4315968" cy="4315968"/>
            </a:xfrm>
            <a:prstGeom prst="ellipse">
              <a:avLst/>
            </a:prstGeom>
            <a:solidFill>
              <a:srgbClr val="FFF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grpSp>
          <p:nvGrpSpPr>
            <p:cNvPr id="5" name="圖形 2">
              <a:extLst>
                <a:ext uri="{FF2B5EF4-FFF2-40B4-BE49-F238E27FC236}">
                  <a16:creationId xmlns:a16="http://schemas.microsoft.com/office/drawing/2014/main" id="{0C27965D-83D2-4B03-A6FC-A4169990658A}"/>
                </a:ext>
              </a:extLst>
            </p:cNvPr>
            <p:cNvGrpSpPr/>
            <p:nvPr/>
          </p:nvGrpSpPr>
          <p:grpSpPr>
            <a:xfrm>
              <a:off x="1328664" y="1975638"/>
              <a:ext cx="2916861" cy="2906723"/>
              <a:chOff x="1347148" y="1973417"/>
              <a:chExt cx="2916861" cy="2906723"/>
            </a:xfrm>
          </p:grpSpPr>
          <p:sp>
            <p:nvSpPr>
              <p:cNvPr id="13" name="手繪多邊形: 圖案 12">
                <a:extLst>
                  <a:ext uri="{FF2B5EF4-FFF2-40B4-BE49-F238E27FC236}">
                    <a16:creationId xmlns:a16="http://schemas.microsoft.com/office/drawing/2014/main" id="{F40AB0DD-E814-4DB5-BC97-CD20E51D9411}"/>
                  </a:ext>
                </a:extLst>
              </p:cNvPr>
              <p:cNvSpPr/>
              <p:nvPr/>
            </p:nvSpPr>
            <p:spPr>
              <a:xfrm>
                <a:off x="1347148" y="2563537"/>
                <a:ext cx="2716116" cy="1998652"/>
              </a:xfrm>
              <a:custGeom>
                <a:avLst/>
                <a:gdLst>
                  <a:gd name="connsiteX0" fmla="*/ 2673765 w 2716116"/>
                  <a:gd name="connsiteY0" fmla="*/ 2552 h 1998651"/>
                  <a:gd name="connsiteX1" fmla="*/ 2565 w 2716116"/>
                  <a:gd name="connsiteY1" fmla="*/ 2552 h 1998651"/>
                  <a:gd name="connsiteX2" fmla="*/ 2565 w 2716116"/>
                  <a:gd name="connsiteY2" fmla="*/ 1681648 h 1998651"/>
                  <a:gd name="connsiteX3" fmla="*/ 2570 w 2716116"/>
                  <a:gd name="connsiteY3" fmla="*/ 1683914 h 1998651"/>
                  <a:gd name="connsiteX4" fmla="*/ 100288 w 2716116"/>
                  <a:gd name="connsiteY4" fmla="*/ 1907125 h 1998651"/>
                  <a:gd name="connsiteX5" fmla="*/ 326511 w 2716116"/>
                  <a:gd name="connsiteY5" fmla="*/ 1999177 h 1998651"/>
                  <a:gd name="connsiteX6" fmla="*/ 1737423 w 2716116"/>
                  <a:gd name="connsiteY6" fmla="*/ 1999177 h 1998651"/>
                  <a:gd name="connsiteX7" fmla="*/ 1767681 w 2716116"/>
                  <a:gd name="connsiteY7" fmla="*/ 1986650 h 1998651"/>
                  <a:gd name="connsiteX8" fmla="*/ 2704030 w 2716116"/>
                  <a:gd name="connsiteY8" fmla="*/ 1050301 h 1998651"/>
                  <a:gd name="connsiteX9" fmla="*/ 2716557 w 2716116"/>
                  <a:gd name="connsiteY9" fmla="*/ 1020043 h 1998651"/>
                  <a:gd name="connsiteX10" fmla="*/ 2716557 w 2716116"/>
                  <a:gd name="connsiteY10" fmla="*/ 45338 h 1998651"/>
                  <a:gd name="connsiteX11" fmla="*/ 2673765 w 2716116"/>
                  <a:gd name="connsiteY11" fmla="*/ 2552 h 1998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16116" h="1998651">
                    <a:moveTo>
                      <a:pt x="2673765" y="2552"/>
                    </a:moveTo>
                    <a:lnTo>
                      <a:pt x="2565" y="2552"/>
                    </a:lnTo>
                    <a:cubicBezTo>
                      <a:pt x="2565" y="2552"/>
                      <a:pt x="4848" y="1593610"/>
                      <a:pt x="2565" y="1681648"/>
                    </a:cubicBezTo>
                    <a:cubicBezTo>
                      <a:pt x="2547" y="1682405"/>
                      <a:pt x="2547" y="1683162"/>
                      <a:pt x="2570" y="1683914"/>
                    </a:cubicBezTo>
                    <a:cubicBezTo>
                      <a:pt x="4865" y="1768626"/>
                      <a:pt x="39571" y="1847894"/>
                      <a:pt x="100288" y="1907125"/>
                    </a:cubicBezTo>
                    <a:cubicBezTo>
                      <a:pt x="161147" y="1966481"/>
                      <a:pt x="241480" y="1999177"/>
                      <a:pt x="326511" y="1999177"/>
                    </a:cubicBezTo>
                    <a:lnTo>
                      <a:pt x="1737423" y="1999177"/>
                    </a:lnTo>
                    <a:cubicBezTo>
                      <a:pt x="1748771" y="1999177"/>
                      <a:pt x="1759658" y="1994667"/>
                      <a:pt x="1767681" y="1986650"/>
                    </a:cubicBezTo>
                    <a:lnTo>
                      <a:pt x="2704030" y="1050301"/>
                    </a:lnTo>
                    <a:cubicBezTo>
                      <a:pt x="2712053" y="1042273"/>
                      <a:pt x="2716557" y="1031397"/>
                      <a:pt x="2716557" y="1020043"/>
                    </a:cubicBezTo>
                    <a:lnTo>
                      <a:pt x="2716557" y="45338"/>
                    </a:lnTo>
                    <a:cubicBezTo>
                      <a:pt x="2716557" y="21702"/>
                      <a:pt x="2697396" y="2552"/>
                      <a:pt x="2673765" y="2552"/>
                    </a:cubicBezTo>
                    <a:close/>
                  </a:path>
                </a:pathLst>
              </a:custGeom>
              <a:solidFill>
                <a:srgbClr val="E0E0E2"/>
              </a:solidFill>
              <a:ln w="56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16" name="手繪多邊形: 圖案 15">
                <a:extLst>
                  <a:ext uri="{FF2B5EF4-FFF2-40B4-BE49-F238E27FC236}">
                    <a16:creationId xmlns:a16="http://schemas.microsoft.com/office/drawing/2014/main" id="{53179430-B547-40E7-AE99-821972F4D4D9}"/>
                  </a:ext>
                </a:extLst>
              </p:cNvPr>
              <p:cNvSpPr/>
              <p:nvPr/>
            </p:nvSpPr>
            <p:spPr>
              <a:xfrm>
                <a:off x="2068839" y="3631882"/>
                <a:ext cx="1275493" cy="85412"/>
              </a:xfrm>
              <a:custGeom>
                <a:avLst/>
                <a:gdLst>
                  <a:gd name="connsiteX0" fmla="*/ 1230379 w 1275492"/>
                  <a:gd name="connsiteY0" fmla="*/ 88136 h 85412"/>
                  <a:gd name="connsiteX1" fmla="*/ 45344 w 1275492"/>
                  <a:gd name="connsiteY1" fmla="*/ 88136 h 85412"/>
                  <a:gd name="connsiteX2" fmla="*/ 2552 w 1275492"/>
                  <a:gd name="connsiteY2" fmla="*/ 45344 h 85412"/>
                  <a:gd name="connsiteX3" fmla="*/ 45344 w 1275492"/>
                  <a:gd name="connsiteY3" fmla="*/ 2552 h 85412"/>
                  <a:gd name="connsiteX4" fmla="*/ 1230379 w 1275492"/>
                  <a:gd name="connsiteY4" fmla="*/ 2552 h 85412"/>
                  <a:gd name="connsiteX5" fmla="*/ 1273171 w 1275492"/>
                  <a:gd name="connsiteY5" fmla="*/ 45344 h 85412"/>
                  <a:gd name="connsiteX6" fmla="*/ 1230379 w 1275492"/>
                  <a:gd name="connsiteY6" fmla="*/ 88136 h 85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5492" h="85412">
                    <a:moveTo>
                      <a:pt x="1230379" y="88136"/>
                    </a:moveTo>
                    <a:lnTo>
                      <a:pt x="45344" y="88136"/>
                    </a:lnTo>
                    <a:cubicBezTo>
                      <a:pt x="21713" y="88136"/>
                      <a:pt x="2552" y="68980"/>
                      <a:pt x="2552" y="45344"/>
                    </a:cubicBezTo>
                    <a:cubicBezTo>
                      <a:pt x="2552" y="21707"/>
                      <a:pt x="21713" y="2552"/>
                      <a:pt x="45344" y="2552"/>
                    </a:cubicBezTo>
                    <a:lnTo>
                      <a:pt x="1230379" y="2552"/>
                    </a:lnTo>
                    <a:cubicBezTo>
                      <a:pt x="1254016" y="2552"/>
                      <a:pt x="1273171" y="21707"/>
                      <a:pt x="1273171" y="45344"/>
                    </a:cubicBezTo>
                    <a:cubicBezTo>
                      <a:pt x="1273171" y="68980"/>
                      <a:pt x="1254010" y="88136"/>
                      <a:pt x="1230379" y="88136"/>
                    </a:cubicBezTo>
                    <a:close/>
                  </a:path>
                </a:pathLst>
              </a:custGeom>
              <a:solidFill>
                <a:srgbClr val="3C5156"/>
              </a:solidFill>
              <a:ln w="56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22" name="手繪多邊形: 圖案 21">
                <a:extLst>
                  <a:ext uri="{FF2B5EF4-FFF2-40B4-BE49-F238E27FC236}">
                    <a16:creationId xmlns:a16="http://schemas.microsoft.com/office/drawing/2014/main" id="{C709AAF1-4377-4DF1-84B8-5BF78527E005}"/>
                  </a:ext>
                </a:extLst>
              </p:cNvPr>
              <p:cNvSpPr/>
              <p:nvPr/>
            </p:nvSpPr>
            <p:spPr>
              <a:xfrm>
                <a:off x="2404322" y="2253188"/>
                <a:ext cx="1281187" cy="1275493"/>
              </a:xfrm>
              <a:custGeom>
                <a:avLst/>
                <a:gdLst>
                  <a:gd name="connsiteX0" fmla="*/ 1268126 w 1281186"/>
                  <a:gd name="connsiteY0" fmla="*/ 272069 h 1275492"/>
                  <a:gd name="connsiteX1" fmla="*/ 1011143 w 1281186"/>
                  <a:gd name="connsiteY1" fmla="*/ 15080 h 1275492"/>
                  <a:gd name="connsiteX2" fmla="*/ 980884 w 1281186"/>
                  <a:gd name="connsiteY2" fmla="*/ 2552 h 1275492"/>
                  <a:gd name="connsiteX3" fmla="*/ 950625 w 1281186"/>
                  <a:gd name="connsiteY3" fmla="*/ 15080 h 1275492"/>
                  <a:gd name="connsiteX4" fmla="*/ 4164 w 1281186"/>
                  <a:gd name="connsiteY4" fmla="*/ 961535 h 1275492"/>
                  <a:gd name="connsiteX5" fmla="*/ 2552 w 1281186"/>
                  <a:gd name="connsiteY5" fmla="*/ 963317 h 1275492"/>
                  <a:gd name="connsiteX6" fmla="*/ 324671 w 1281186"/>
                  <a:gd name="connsiteY6" fmla="*/ 1276024 h 1275492"/>
                  <a:gd name="connsiteX7" fmla="*/ 1268120 w 1281186"/>
                  <a:gd name="connsiteY7" fmla="*/ 332586 h 1275492"/>
                  <a:gd name="connsiteX8" fmla="*/ 1268126 w 1281186"/>
                  <a:gd name="connsiteY8" fmla="*/ 272069 h 127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1186" h="1275492">
                    <a:moveTo>
                      <a:pt x="1268126" y="272069"/>
                    </a:moveTo>
                    <a:lnTo>
                      <a:pt x="1011143" y="15080"/>
                    </a:lnTo>
                    <a:cubicBezTo>
                      <a:pt x="1003114" y="7056"/>
                      <a:pt x="992232" y="2552"/>
                      <a:pt x="980884" y="2552"/>
                    </a:cubicBezTo>
                    <a:cubicBezTo>
                      <a:pt x="969535" y="2552"/>
                      <a:pt x="958654" y="7062"/>
                      <a:pt x="950625" y="15080"/>
                    </a:cubicBezTo>
                    <a:lnTo>
                      <a:pt x="4164" y="961535"/>
                    </a:lnTo>
                    <a:cubicBezTo>
                      <a:pt x="3594" y="962104"/>
                      <a:pt x="3088" y="962714"/>
                      <a:pt x="2552" y="963317"/>
                    </a:cubicBezTo>
                    <a:lnTo>
                      <a:pt x="324671" y="1276024"/>
                    </a:lnTo>
                    <a:lnTo>
                      <a:pt x="1268120" y="332586"/>
                    </a:lnTo>
                    <a:cubicBezTo>
                      <a:pt x="1284838" y="315868"/>
                      <a:pt x="1284838" y="288781"/>
                      <a:pt x="1268126" y="272069"/>
                    </a:cubicBezTo>
                    <a:close/>
                  </a:path>
                </a:pathLst>
              </a:custGeom>
              <a:solidFill>
                <a:srgbClr val="FFD039"/>
              </a:solidFill>
              <a:ln w="56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28" name="手繪多邊形: 圖案 27">
                <a:extLst>
                  <a:ext uri="{FF2B5EF4-FFF2-40B4-BE49-F238E27FC236}">
                    <a16:creationId xmlns:a16="http://schemas.microsoft.com/office/drawing/2014/main" id="{74813726-6416-4E33-B443-3FEF228DFE6A}"/>
                  </a:ext>
                </a:extLst>
              </p:cNvPr>
              <p:cNvSpPr/>
              <p:nvPr/>
            </p:nvSpPr>
            <p:spPr>
              <a:xfrm>
                <a:off x="2253189" y="3214061"/>
                <a:ext cx="472616" cy="472616"/>
              </a:xfrm>
              <a:custGeom>
                <a:avLst/>
                <a:gdLst>
                  <a:gd name="connsiteX0" fmla="*/ 153799 w 472615"/>
                  <a:gd name="connsiteY0" fmla="*/ 2552 h 472615"/>
                  <a:gd name="connsiteX1" fmla="*/ 145058 w 472615"/>
                  <a:gd name="connsiteY1" fmla="*/ 17090 h 472615"/>
                  <a:gd name="connsiteX2" fmla="*/ 4993 w 472615"/>
                  <a:gd name="connsiteY2" fmla="*/ 413876 h 472615"/>
                  <a:gd name="connsiteX3" fmla="*/ 15083 w 472615"/>
                  <a:gd name="connsiteY3" fmla="*/ 458376 h 472615"/>
                  <a:gd name="connsiteX4" fmla="*/ 45342 w 472615"/>
                  <a:gd name="connsiteY4" fmla="*/ 470903 h 472615"/>
                  <a:gd name="connsiteX5" fmla="*/ 59583 w 472615"/>
                  <a:gd name="connsiteY5" fmla="*/ 468460 h 472615"/>
                  <a:gd name="connsiteX6" fmla="*/ 456364 w 472615"/>
                  <a:gd name="connsiteY6" fmla="*/ 328395 h 472615"/>
                  <a:gd name="connsiteX7" fmla="*/ 475428 w 472615"/>
                  <a:gd name="connsiteY7" fmla="*/ 314780 h 472615"/>
                  <a:gd name="connsiteX8" fmla="*/ 153799 w 472615"/>
                  <a:gd name="connsiteY8" fmla="*/ 2552 h 47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2615" h="472615">
                    <a:moveTo>
                      <a:pt x="153799" y="2552"/>
                    </a:moveTo>
                    <a:cubicBezTo>
                      <a:pt x="150012" y="6715"/>
                      <a:pt x="146994" y="11612"/>
                      <a:pt x="145058" y="17090"/>
                    </a:cubicBezTo>
                    <a:lnTo>
                      <a:pt x="4993" y="413876"/>
                    </a:lnTo>
                    <a:cubicBezTo>
                      <a:pt x="-490" y="429415"/>
                      <a:pt x="3433" y="446720"/>
                      <a:pt x="15083" y="458376"/>
                    </a:cubicBezTo>
                    <a:cubicBezTo>
                      <a:pt x="23249" y="466541"/>
                      <a:pt x="34187" y="470903"/>
                      <a:pt x="45342" y="470903"/>
                    </a:cubicBezTo>
                    <a:cubicBezTo>
                      <a:pt x="50119" y="470903"/>
                      <a:pt x="54925" y="470106"/>
                      <a:pt x="59583" y="468460"/>
                    </a:cubicBezTo>
                    <a:lnTo>
                      <a:pt x="456364" y="328395"/>
                    </a:lnTo>
                    <a:cubicBezTo>
                      <a:pt x="464000" y="325702"/>
                      <a:pt x="470514" y="320896"/>
                      <a:pt x="475428" y="314780"/>
                    </a:cubicBezTo>
                    <a:lnTo>
                      <a:pt x="153799" y="2552"/>
                    </a:lnTo>
                    <a:close/>
                  </a:path>
                </a:pathLst>
              </a:custGeom>
              <a:solidFill>
                <a:srgbClr val="FFC89F"/>
              </a:solidFill>
              <a:ln w="56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30" name="手繪多邊形: 圖案 29">
                <a:extLst>
                  <a:ext uri="{FF2B5EF4-FFF2-40B4-BE49-F238E27FC236}">
                    <a16:creationId xmlns:a16="http://schemas.microsoft.com/office/drawing/2014/main" id="{DF316479-0DB8-4E26-BBB8-D6020B6F902C}"/>
                  </a:ext>
                </a:extLst>
              </p:cNvPr>
              <p:cNvSpPr/>
              <p:nvPr/>
            </p:nvSpPr>
            <p:spPr>
              <a:xfrm>
                <a:off x="2253201" y="3376305"/>
                <a:ext cx="307485" cy="307485"/>
              </a:xfrm>
              <a:custGeom>
                <a:avLst/>
                <a:gdLst>
                  <a:gd name="connsiteX0" fmla="*/ 45336 w 307484"/>
                  <a:gd name="connsiteY0" fmla="*/ 308659 h 307484"/>
                  <a:gd name="connsiteX1" fmla="*/ 59577 w 307484"/>
                  <a:gd name="connsiteY1" fmla="*/ 306217 h 307484"/>
                  <a:gd name="connsiteX2" fmla="*/ 309802 w 307484"/>
                  <a:gd name="connsiteY2" fmla="*/ 217888 h 307484"/>
                  <a:gd name="connsiteX3" fmla="*/ 92911 w 307484"/>
                  <a:gd name="connsiteY3" fmla="*/ 2552 h 307484"/>
                  <a:gd name="connsiteX4" fmla="*/ 4993 w 307484"/>
                  <a:gd name="connsiteY4" fmla="*/ 251621 h 307484"/>
                  <a:gd name="connsiteX5" fmla="*/ 15083 w 307484"/>
                  <a:gd name="connsiteY5" fmla="*/ 296121 h 307484"/>
                  <a:gd name="connsiteX6" fmla="*/ 45336 w 307484"/>
                  <a:gd name="connsiteY6" fmla="*/ 308659 h 307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7484" h="307484">
                    <a:moveTo>
                      <a:pt x="45336" y="308659"/>
                    </a:moveTo>
                    <a:cubicBezTo>
                      <a:pt x="50114" y="308659"/>
                      <a:pt x="54919" y="307862"/>
                      <a:pt x="59577" y="306217"/>
                    </a:cubicBezTo>
                    <a:lnTo>
                      <a:pt x="309802" y="217888"/>
                    </a:lnTo>
                    <a:lnTo>
                      <a:pt x="92911" y="2552"/>
                    </a:lnTo>
                    <a:lnTo>
                      <a:pt x="4993" y="251621"/>
                    </a:lnTo>
                    <a:cubicBezTo>
                      <a:pt x="-490" y="267160"/>
                      <a:pt x="3433" y="284465"/>
                      <a:pt x="15083" y="296121"/>
                    </a:cubicBezTo>
                    <a:cubicBezTo>
                      <a:pt x="23243" y="304292"/>
                      <a:pt x="34176" y="308659"/>
                      <a:pt x="45336" y="308659"/>
                    </a:cubicBezTo>
                    <a:close/>
                  </a:path>
                </a:pathLst>
              </a:custGeom>
              <a:solidFill>
                <a:srgbClr val="3C5156"/>
              </a:solidFill>
              <a:ln w="56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31" name="手繪多邊形: 圖案 30">
                <a:extLst>
                  <a:ext uri="{FF2B5EF4-FFF2-40B4-BE49-F238E27FC236}">
                    <a16:creationId xmlns:a16="http://schemas.microsoft.com/office/drawing/2014/main" id="{E924FB67-14C4-45F1-B925-3077FBE26C53}"/>
                  </a:ext>
                </a:extLst>
              </p:cNvPr>
              <p:cNvSpPr/>
              <p:nvPr/>
            </p:nvSpPr>
            <p:spPr>
              <a:xfrm>
                <a:off x="2253195" y="3472604"/>
                <a:ext cx="307485" cy="210684"/>
              </a:xfrm>
              <a:custGeom>
                <a:avLst/>
                <a:gdLst>
                  <a:gd name="connsiteX0" fmla="*/ 189905 w 307484"/>
                  <a:gd name="connsiteY0" fmla="*/ 2552 h 210684"/>
                  <a:gd name="connsiteX1" fmla="*/ 39984 w 307484"/>
                  <a:gd name="connsiteY1" fmla="*/ 56208 h 210684"/>
                  <a:gd name="connsiteX2" fmla="*/ 4993 w 307484"/>
                  <a:gd name="connsiteY2" fmla="*/ 155327 h 210684"/>
                  <a:gd name="connsiteX3" fmla="*/ 15083 w 307484"/>
                  <a:gd name="connsiteY3" fmla="*/ 199827 h 210684"/>
                  <a:gd name="connsiteX4" fmla="*/ 45342 w 307484"/>
                  <a:gd name="connsiteY4" fmla="*/ 212354 h 210684"/>
                  <a:gd name="connsiteX5" fmla="*/ 59583 w 307484"/>
                  <a:gd name="connsiteY5" fmla="*/ 209911 h 210684"/>
                  <a:gd name="connsiteX6" fmla="*/ 309807 w 307484"/>
                  <a:gd name="connsiteY6" fmla="*/ 121583 h 210684"/>
                  <a:gd name="connsiteX7" fmla="*/ 189905 w 307484"/>
                  <a:gd name="connsiteY7" fmla="*/ 2552 h 210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7484" h="210684">
                    <a:moveTo>
                      <a:pt x="189905" y="2552"/>
                    </a:moveTo>
                    <a:lnTo>
                      <a:pt x="39984" y="56208"/>
                    </a:lnTo>
                    <a:lnTo>
                      <a:pt x="4993" y="155327"/>
                    </a:lnTo>
                    <a:cubicBezTo>
                      <a:pt x="-490" y="170866"/>
                      <a:pt x="3433" y="188171"/>
                      <a:pt x="15083" y="199827"/>
                    </a:cubicBezTo>
                    <a:cubicBezTo>
                      <a:pt x="23248" y="207992"/>
                      <a:pt x="34187" y="212354"/>
                      <a:pt x="45342" y="212354"/>
                    </a:cubicBezTo>
                    <a:cubicBezTo>
                      <a:pt x="50119" y="212354"/>
                      <a:pt x="54925" y="211557"/>
                      <a:pt x="59583" y="209911"/>
                    </a:cubicBezTo>
                    <a:lnTo>
                      <a:pt x="309807" y="121583"/>
                    </a:lnTo>
                    <a:lnTo>
                      <a:pt x="189905" y="2552"/>
                    </a:lnTo>
                    <a:close/>
                  </a:path>
                </a:pathLst>
              </a:custGeom>
              <a:solidFill>
                <a:srgbClr val="304144"/>
              </a:solidFill>
              <a:ln w="56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32" name="手繪多邊形: 圖案 31">
                <a:extLst>
                  <a:ext uri="{FF2B5EF4-FFF2-40B4-BE49-F238E27FC236}">
                    <a16:creationId xmlns:a16="http://schemas.microsoft.com/office/drawing/2014/main" id="{9DA13E97-B6D0-4F3F-9CFF-C034EC782785}"/>
                  </a:ext>
                </a:extLst>
              </p:cNvPr>
              <p:cNvSpPr/>
              <p:nvPr/>
            </p:nvSpPr>
            <p:spPr>
              <a:xfrm>
                <a:off x="3322249" y="2114151"/>
                <a:ext cx="501086" cy="501086"/>
              </a:xfrm>
              <a:custGeom>
                <a:avLst/>
                <a:gdLst>
                  <a:gd name="connsiteX0" fmla="*/ 489233 w 501086"/>
                  <a:gd name="connsiteY0" fmla="*/ 272066 h 501086"/>
                  <a:gd name="connsiteX1" fmla="*/ 232244 w 501086"/>
                  <a:gd name="connsiteY1" fmla="*/ 15082 h 501086"/>
                  <a:gd name="connsiteX2" fmla="*/ 171726 w 501086"/>
                  <a:gd name="connsiteY2" fmla="*/ 15082 h 501086"/>
                  <a:gd name="connsiteX3" fmla="*/ 2552 w 501086"/>
                  <a:gd name="connsiteY3" fmla="*/ 184256 h 501086"/>
                  <a:gd name="connsiteX4" fmla="*/ 319928 w 501086"/>
                  <a:gd name="connsiteY4" fmla="*/ 501894 h 501086"/>
                  <a:gd name="connsiteX5" fmla="*/ 489233 w 501086"/>
                  <a:gd name="connsiteY5" fmla="*/ 332589 h 501086"/>
                  <a:gd name="connsiteX6" fmla="*/ 501760 w 501086"/>
                  <a:gd name="connsiteY6" fmla="*/ 302330 h 501086"/>
                  <a:gd name="connsiteX7" fmla="*/ 489233 w 501086"/>
                  <a:gd name="connsiteY7" fmla="*/ 272066 h 5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1086" h="501086">
                    <a:moveTo>
                      <a:pt x="489233" y="272066"/>
                    </a:moveTo>
                    <a:lnTo>
                      <a:pt x="232244" y="15082"/>
                    </a:lnTo>
                    <a:cubicBezTo>
                      <a:pt x="215526" y="-1624"/>
                      <a:pt x="188438" y="-1624"/>
                      <a:pt x="171726" y="15082"/>
                    </a:cubicBezTo>
                    <a:lnTo>
                      <a:pt x="2552" y="184256"/>
                    </a:lnTo>
                    <a:lnTo>
                      <a:pt x="319928" y="501894"/>
                    </a:lnTo>
                    <a:lnTo>
                      <a:pt x="489233" y="332589"/>
                    </a:lnTo>
                    <a:cubicBezTo>
                      <a:pt x="497256" y="324560"/>
                      <a:pt x="501760" y="313684"/>
                      <a:pt x="501760" y="302330"/>
                    </a:cubicBezTo>
                    <a:cubicBezTo>
                      <a:pt x="501760" y="290982"/>
                      <a:pt x="497250" y="280100"/>
                      <a:pt x="489233" y="272066"/>
                    </a:cubicBezTo>
                    <a:close/>
                  </a:path>
                </a:pathLst>
              </a:custGeom>
              <a:solidFill>
                <a:srgbClr val="FF6137"/>
              </a:solidFill>
              <a:ln w="56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34" name="手繪多邊形: 圖案 33">
                <a:extLst>
                  <a:ext uri="{FF2B5EF4-FFF2-40B4-BE49-F238E27FC236}">
                    <a16:creationId xmlns:a16="http://schemas.microsoft.com/office/drawing/2014/main" id="{BEA68AF6-9E76-40B9-8BD5-CB1370AA44AC}"/>
                  </a:ext>
                </a:extLst>
              </p:cNvPr>
              <p:cNvSpPr/>
              <p:nvPr/>
            </p:nvSpPr>
            <p:spPr>
              <a:xfrm>
                <a:off x="3460578" y="1973417"/>
                <a:ext cx="501086" cy="501086"/>
              </a:xfrm>
              <a:custGeom>
                <a:avLst/>
                <a:gdLst>
                  <a:gd name="connsiteX0" fmla="*/ 465955 w 501086"/>
                  <a:gd name="connsiteY0" fmla="*/ 173742 h 501086"/>
                  <a:gd name="connsiteX1" fmla="*/ 332968 w 501086"/>
                  <a:gd name="connsiteY1" fmla="*/ 40760 h 501086"/>
                  <a:gd name="connsiteX2" fmla="*/ 240705 w 501086"/>
                  <a:gd name="connsiteY2" fmla="*/ 2552 h 501086"/>
                  <a:gd name="connsiteX3" fmla="*/ 148443 w 501086"/>
                  <a:gd name="connsiteY3" fmla="*/ 40760 h 501086"/>
                  <a:gd name="connsiteX4" fmla="*/ 63714 w 501086"/>
                  <a:gd name="connsiteY4" fmla="*/ 125489 h 501086"/>
                  <a:gd name="connsiteX5" fmla="*/ 33386 w 501086"/>
                  <a:gd name="connsiteY5" fmla="*/ 155816 h 501086"/>
                  <a:gd name="connsiteX6" fmla="*/ 2552 w 501086"/>
                  <a:gd name="connsiteY6" fmla="*/ 186650 h 501086"/>
                  <a:gd name="connsiteX7" fmla="*/ 320646 w 501086"/>
                  <a:gd name="connsiteY7" fmla="*/ 503570 h 501086"/>
                  <a:gd name="connsiteX8" fmla="*/ 366074 w 501086"/>
                  <a:gd name="connsiteY8" fmla="*/ 458137 h 501086"/>
                  <a:gd name="connsiteX9" fmla="*/ 465949 w 501086"/>
                  <a:gd name="connsiteY9" fmla="*/ 358261 h 501086"/>
                  <a:gd name="connsiteX10" fmla="*/ 504157 w 501086"/>
                  <a:gd name="connsiteY10" fmla="*/ 265999 h 501086"/>
                  <a:gd name="connsiteX11" fmla="*/ 465955 w 501086"/>
                  <a:gd name="connsiteY11" fmla="*/ 173742 h 5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1086" h="501086">
                    <a:moveTo>
                      <a:pt x="465955" y="173742"/>
                    </a:moveTo>
                    <a:lnTo>
                      <a:pt x="332968" y="40760"/>
                    </a:lnTo>
                    <a:cubicBezTo>
                      <a:pt x="308329" y="16122"/>
                      <a:pt x="275553" y="2552"/>
                      <a:pt x="240705" y="2552"/>
                    </a:cubicBezTo>
                    <a:cubicBezTo>
                      <a:pt x="205857" y="2552"/>
                      <a:pt x="173087" y="16122"/>
                      <a:pt x="148443" y="40760"/>
                    </a:cubicBezTo>
                    <a:lnTo>
                      <a:pt x="63714" y="125489"/>
                    </a:lnTo>
                    <a:lnTo>
                      <a:pt x="33386" y="155816"/>
                    </a:lnTo>
                    <a:lnTo>
                      <a:pt x="2552" y="186650"/>
                    </a:lnTo>
                    <a:lnTo>
                      <a:pt x="320646" y="503570"/>
                    </a:lnTo>
                    <a:lnTo>
                      <a:pt x="366074" y="458137"/>
                    </a:lnTo>
                    <a:lnTo>
                      <a:pt x="465949" y="358261"/>
                    </a:lnTo>
                    <a:cubicBezTo>
                      <a:pt x="490588" y="333622"/>
                      <a:pt x="504157" y="300847"/>
                      <a:pt x="504157" y="265999"/>
                    </a:cubicBezTo>
                    <a:cubicBezTo>
                      <a:pt x="504157" y="231150"/>
                      <a:pt x="490594" y="198386"/>
                      <a:pt x="465955" y="173742"/>
                    </a:cubicBezTo>
                    <a:close/>
                  </a:path>
                </a:pathLst>
              </a:custGeom>
              <a:solidFill>
                <a:srgbClr val="546F7A"/>
              </a:solidFill>
              <a:ln w="56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35" name="手繪多邊形: 圖案 34">
                <a:extLst>
                  <a:ext uri="{FF2B5EF4-FFF2-40B4-BE49-F238E27FC236}">
                    <a16:creationId xmlns:a16="http://schemas.microsoft.com/office/drawing/2014/main" id="{562357D6-F765-46D3-825E-2EC74FA64FDE}"/>
                  </a:ext>
                </a:extLst>
              </p:cNvPr>
              <p:cNvSpPr/>
              <p:nvPr/>
            </p:nvSpPr>
            <p:spPr>
              <a:xfrm>
                <a:off x="3458865" y="2155278"/>
                <a:ext cx="102495" cy="102495"/>
              </a:xfrm>
              <a:custGeom>
                <a:avLst/>
                <a:gdLst>
                  <a:gd name="connsiteX0" fmla="*/ 4795 w 102494"/>
                  <a:gd name="connsiteY0" fmla="*/ 4271 h 102494"/>
                  <a:gd name="connsiteX1" fmla="*/ 4271 w 102494"/>
                  <a:gd name="connsiteY1" fmla="*/ 4794 h 102494"/>
                  <a:gd name="connsiteX2" fmla="*/ 99175 w 102494"/>
                  <a:gd name="connsiteY2" fmla="*/ 99340 h 102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2494" h="102494">
                    <a:moveTo>
                      <a:pt x="4795" y="4271"/>
                    </a:moveTo>
                    <a:lnTo>
                      <a:pt x="4271" y="4794"/>
                    </a:lnTo>
                    <a:lnTo>
                      <a:pt x="99175" y="99340"/>
                    </a:lnTo>
                    <a:close/>
                  </a:path>
                </a:pathLst>
              </a:custGeom>
              <a:solidFill>
                <a:srgbClr val="475D6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37" name="手繪多邊形: 圖案 36">
                <a:extLst>
                  <a:ext uri="{FF2B5EF4-FFF2-40B4-BE49-F238E27FC236}">
                    <a16:creationId xmlns:a16="http://schemas.microsoft.com/office/drawing/2014/main" id="{06BD407C-B79F-484C-9E36-1B8F017CFF20}"/>
                  </a:ext>
                </a:extLst>
              </p:cNvPr>
              <p:cNvSpPr/>
              <p:nvPr/>
            </p:nvSpPr>
            <p:spPr>
              <a:xfrm>
                <a:off x="2719903" y="3337022"/>
                <a:ext cx="1543118" cy="1543118"/>
              </a:xfrm>
              <a:custGeom>
                <a:avLst/>
                <a:gdLst>
                  <a:gd name="connsiteX0" fmla="*/ 1518596 w 1543118"/>
                  <a:gd name="connsiteY0" fmla="*/ 5814 h 1543118"/>
                  <a:gd name="connsiteX1" fmla="*/ 1471961 w 1543118"/>
                  <a:gd name="connsiteY1" fmla="*/ 15084 h 1543118"/>
                  <a:gd name="connsiteX2" fmla="*/ 15086 w 1543118"/>
                  <a:gd name="connsiteY2" fmla="*/ 1471959 h 1543118"/>
                  <a:gd name="connsiteX3" fmla="*/ 5810 w 1543118"/>
                  <a:gd name="connsiteY3" fmla="*/ 1518594 h 1543118"/>
                  <a:gd name="connsiteX4" fmla="*/ 45345 w 1543118"/>
                  <a:gd name="connsiteY4" fmla="*/ 1545009 h 1543118"/>
                  <a:gd name="connsiteX5" fmla="*/ 1502225 w 1543118"/>
                  <a:gd name="connsiteY5" fmla="*/ 1545009 h 1543118"/>
                  <a:gd name="connsiteX6" fmla="*/ 1545017 w 1543118"/>
                  <a:gd name="connsiteY6" fmla="*/ 1502218 h 1543118"/>
                  <a:gd name="connsiteX7" fmla="*/ 1545017 w 1543118"/>
                  <a:gd name="connsiteY7" fmla="*/ 45349 h 1543118"/>
                  <a:gd name="connsiteX8" fmla="*/ 1518596 w 1543118"/>
                  <a:gd name="connsiteY8" fmla="*/ 5814 h 1543118"/>
                  <a:gd name="connsiteX9" fmla="*/ 725234 w 1543118"/>
                  <a:gd name="connsiteY9" fmla="*/ 1198873 h 1543118"/>
                  <a:gd name="connsiteX10" fmla="*/ 1192873 w 1543118"/>
                  <a:gd name="connsiteY10" fmla="*/ 731234 h 1543118"/>
                  <a:gd name="connsiteX11" fmla="*/ 1192873 w 1543118"/>
                  <a:gd name="connsiteY11" fmla="*/ 1198873 h 1543118"/>
                  <a:gd name="connsiteX12" fmla="*/ 725234 w 1543118"/>
                  <a:gd name="connsiteY12" fmla="*/ 1198873 h 1543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43118" h="1543118">
                    <a:moveTo>
                      <a:pt x="1518596" y="5814"/>
                    </a:moveTo>
                    <a:cubicBezTo>
                      <a:pt x="1502607" y="-814"/>
                      <a:pt x="1484203" y="2848"/>
                      <a:pt x="1471961" y="15084"/>
                    </a:cubicBezTo>
                    <a:lnTo>
                      <a:pt x="15086" y="1471959"/>
                    </a:lnTo>
                    <a:cubicBezTo>
                      <a:pt x="2849" y="1484201"/>
                      <a:pt x="-812" y="1502605"/>
                      <a:pt x="5810" y="1518594"/>
                    </a:cubicBezTo>
                    <a:cubicBezTo>
                      <a:pt x="12433" y="1534583"/>
                      <a:pt x="28040" y="1545009"/>
                      <a:pt x="45345" y="1545009"/>
                    </a:cubicBezTo>
                    <a:lnTo>
                      <a:pt x="1502225" y="1545009"/>
                    </a:lnTo>
                    <a:cubicBezTo>
                      <a:pt x="1525856" y="1545009"/>
                      <a:pt x="1545017" y="1525854"/>
                      <a:pt x="1545017" y="1502218"/>
                    </a:cubicBezTo>
                    <a:lnTo>
                      <a:pt x="1545017" y="45349"/>
                    </a:lnTo>
                    <a:cubicBezTo>
                      <a:pt x="1545011" y="28044"/>
                      <a:pt x="1534579" y="12431"/>
                      <a:pt x="1518596" y="5814"/>
                    </a:cubicBezTo>
                    <a:close/>
                    <a:moveTo>
                      <a:pt x="725234" y="1198873"/>
                    </a:moveTo>
                    <a:lnTo>
                      <a:pt x="1192873" y="731234"/>
                    </a:lnTo>
                    <a:lnTo>
                      <a:pt x="1192873" y="1198873"/>
                    </a:lnTo>
                    <a:lnTo>
                      <a:pt x="725234" y="1198873"/>
                    </a:lnTo>
                    <a:close/>
                  </a:path>
                </a:pathLst>
              </a:custGeom>
              <a:solidFill>
                <a:srgbClr val="FFCA10"/>
              </a:solidFill>
              <a:ln w="56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39" name="手繪多邊形: 圖案 38">
                <a:extLst>
                  <a:ext uri="{FF2B5EF4-FFF2-40B4-BE49-F238E27FC236}">
                    <a16:creationId xmlns:a16="http://schemas.microsoft.com/office/drawing/2014/main" id="{023A9567-D24B-4ACD-9E7D-72B2117B2E13}"/>
                  </a:ext>
                </a:extLst>
              </p:cNvPr>
              <p:cNvSpPr/>
              <p:nvPr/>
            </p:nvSpPr>
            <p:spPr>
              <a:xfrm>
                <a:off x="4053325" y="3858926"/>
                <a:ext cx="210684" cy="91107"/>
              </a:xfrm>
              <a:custGeom>
                <a:avLst/>
                <a:gdLst>
                  <a:gd name="connsiteX0" fmla="*/ 211589 w 210684"/>
                  <a:gd name="connsiteY0" fmla="*/ 4271 h 91106"/>
                  <a:gd name="connsiteX1" fmla="*/ 47062 w 210684"/>
                  <a:gd name="connsiteY1" fmla="*/ 4271 h 91106"/>
                  <a:gd name="connsiteX2" fmla="*/ 4271 w 210684"/>
                  <a:gd name="connsiteY2" fmla="*/ 47062 h 91106"/>
                  <a:gd name="connsiteX3" fmla="*/ 47062 w 210684"/>
                  <a:gd name="connsiteY3" fmla="*/ 89854 h 91106"/>
                  <a:gd name="connsiteX4" fmla="*/ 211589 w 210684"/>
                  <a:gd name="connsiteY4" fmla="*/ 89854 h 91106"/>
                  <a:gd name="connsiteX5" fmla="*/ 211589 w 210684"/>
                  <a:gd name="connsiteY5" fmla="*/ 4271 h 91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0684" h="91106">
                    <a:moveTo>
                      <a:pt x="211589" y="4271"/>
                    </a:moveTo>
                    <a:lnTo>
                      <a:pt x="47062" y="4271"/>
                    </a:lnTo>
                    <a:cubicBezTo>
                      <a:pt x="23426" y="4271"/>
                      <a:pt x="4271" y="23426"/>
                      <a:pt x="4271" y="47062"/>
                    </a:cubicBezTo>
                    <a:cubicBezTo>
                      <a:pt x="4271" y="70699"/>
                      <a:pt x="23426" y="89854"/>
                      <a:pt x="47062" y="89854"/>
                    </a:cubicBezTo>
                    <a:lnTo>
                      <a:pt x="211589" y="89854"/>
                    </a:lnTo>
                    <a:lnTo>
                      <a:pt x="211589" y="4271"/>
                    </a:lnTo>
                    <a:close/>
                  </a:path>
                </a:pathLst>
              </a:custGeom>
              <a:solidFill>
                <a:srgbClr val="C96E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40" name="手繪多邊形: 圖案 39">
                <a:extLst>
                  <a:ext uri="{FF2B5EF4-FFF2-40B4-BE49-F238E27FC236}">
                    <a16:creationId xmlns:a16="http://schemas.microsoft.com/office/drawing/2014/main" id="{BB4D4819-379E-4BE2-9BF3-E4875C8754A2}"/>
                  </a:ext>
                </a:extLst>
              </p:cNvPr>
              <p:cNvSpPr/>
              <p:nvPr/>
            </p:nvSpPr>
            <p:spPr>
              <a:xfrm>
                <a:off x="4053325" y="4073460"/>
                <a:ext cx="210684" cy="91107"/>
              </a:xfrm>
              <a:custGeom>
                <a:avLst/>
                <a:gdLst>
                  <a:gd name="connsiteX0" fmla="*/ 211589 w 210684"/>
                  <a:gd name="connsiteY0" fmla="*/ 4271 h 91106"/>
                  <a:gd name="connsiteX1" fmla="*/ 47062 w 210684"/>
                  <a:gd name="connsiteY1" fmla="*/ 4271 h 91106"/>
                  <a:gd name="connsiteX2" fmla="*/ 4271 w 210684"/>
                  <a:gd name="connsiteY2" fmla="*/ 47062 h 91106"/>
                  <a:gd name="connsiteX3" fmla="*/ 47062 w 210684"/>
                  <a:gd name="connsiteY3" fmla="*/ 89854 h 91106"/>
                  <a:gd name="connsiteX4" fmla="*/ 211589 w 210684"/>
                  <a:gd name="connsiteY4" fmla="*/ 89854 h 91106"/>
                  <a:gd name="connsiteX5" fmla="*/ 211589 w 210684"/>
                  <a:gd name="connsiteY5" fmla="*/ 4271 h 91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0684" h="91106">
                    <a:moveTo>
                      <a:pt x="211589" y="4271"/>
                    </a:moveTo>
                    <a:lnTo>
                      <a:pt x="47062" y="4271"/>
                    </a:lnTo>
                    <a:cubicBezTo>
                      <a:pt x="23426" y="4271"/>
                      <a:pt x="4271" y="23426"/>
                      <a:pt x="4271" y="47062"/>
                    </a:cubicBezTo>
                    <a:cubicBezTo>
                      <a:pt x="4271" y="70699"/>
                      <a:pt x="23426" y="89854"/>
                      <a:pt x="47062" y="89854"/>
                    </a:cubicBezTo>
                    <a:lnTo>
                      <a:pt x="211589" y="89854"/>
                    </a:lnTo>
                    <a:lnTo>
                      <a:pt x="211589" y="4271"/>
                    </a:lnTo>
                    <a:close/>
                  </a:path>
                </a:pathLst>
              </a:custGeom>
              <a:solidFill>
                <a:srgbClr val="C96E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41" name="手繪多邊形: 圖案 40">
                <a:extLst>
                  <a:ext uri="{FF2B5EF4-FFF2-40B4-BE49-F238E27FC236}">
                    <a16:creationId xmlns:a16="http://schemas.microsoft.com/office/drawing/2014/main" id="{A324AE6F-2F1F-4F59-8F06-56B4D06D6360}"/>
                  </a:ext>
                </a:extLst>
              </p:cNvPr>
              <p:cNvSpPr/>
              <p:nvPr/>
            </p:nvSpPr>
            <p:spPr>
              <a:xfrm>
                <a:off x="4053325" y="4287976"/>
                <a:ext cx="210684" cy="91107"/>
              </a:xfrm>
              <a:custGeom>
                <a:avLst/>
                <a:gdLst>
                  <a:gd name="connsiteX0" fmla="*/ 211589 w 210684"/>
                  <a:gd name="connsiteY0" fmla="*/ 4271 h 91106"/>
                  <a:gd name="connsiteX1" fmla="*/ 47062 w 210684"/>
                  <a:gd name="connsiteY1" fmla="*/ 4271 h 91106"/>
                  <a:gd name="connsiteX2" fmla="*/ 4271 w 210684"/>
                  <a:gd name="connsiteY2" fmla="*/ 47062 h 91106"/>
                  <a:gd name="connsiteX3" fmla="*/ 47062 w 210684"/>
                  <a:gd name="connsiteY3" fmla="*/ 89854 h 91106"/>
                  <a:gd name="connsiteX4" fmla="*/ 211589 w 210684"/>
                  <a:gd name="connsiteY4" fmla="*/ 89854 h 91106"/>
                  <a:gd name="connsiteX5" fmla="*/ 211589 w 210684"/>
                  <a:gd name="connsiteY5" fmla="*/ 4271 h 91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0684" h="91106">
                    <a:moveTo>
                      <a:pt x="211589" y="4271"/>
                    </a:moveTo>
                    <a:lnTo>
                      <a:pt x="47062" y="4271"/>
                    </a:lnTo>
                    <a:cubicBezTo>
                      <a:pt x="23426" y="4271"/>
                      <a:pt x="4271" y="23426"/>
                      <a:pt x="4271" y="47062"/>
                    </a:cubicBezTo>
                    <a:cubicBezTo>
                      <a:pt x="4271" y="70699"/>
                      <a:pt x="23426" y="89854"/>
                      <a:pt x="47062" y="89854"/>
                    </a:cubicBezTo>
                    <a:lnTo>
                      <a:pt x="211589" y="89854"/>
                    </a:lnTo>
                    <a:lnTo>
                      <a:pt x="211589" y="4271"/>
                    </a:lnTo>
                    <a:close/>
                  </a:path>
                </a:pathLst>
              </a:custGeom>
              <a:solidFill>
                <a:srgbClr val="C96E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  <p:sp>
            <p:nvSpPr>
              <p:cNvPr id="42" name="手繪多邊形: 圖案 41">
                <a:extLst>
                  <a:ext uri="{FF2B5EF4-FFF2-40B4-BE49-F238E27FC236}">
                    <a16:creationId xmlns:a16="http://schemas.microsoft.com/office/drawing/2014/main" id="{83D3546D-2C35-43FE-814A-B23FED8CB1FB}"/>
                  </a:ext>
                </a:extLst>
              </p:cNvPr>
              <p:cNvSpPr/>
              <p:nvPr/>
            </p:nvSpPr>
            <p:spPr>
              <a:xfrm>
                <a:off x="4053325" y="4502509"/>
                <a:ext cx="210684" cy="91107"/>
              </a:xfrm>
              <a:custGeom>
                <a:avLst/>
                <a:gdLst>
                  <a:gd name="connsiteX0" fmla="*/ 211589 w 210684"/>
                  <a:gd name="connsiteY0" fmla="*/ 4271 h 91106"/>
                  <a:gd name="connsiteX1" fmla="*/ 47062 w 210684"/>
                  <a:gd name="connsiteY1" fmla="*/ 4271 h 91106"/>
                  <a:gd name="connsiteX2" fmla="*/ 4271 w 210684"/>
                  <a:gd name="connsiteY2" fmla="*/ 47062 h 91106"/>
                  <a:gd name="connsiteX3" fmla="*/ 47062 w 210684"/>
                  <a:gd name="connsiteY3" fmla="*/ 89854 h 91106"/>
                  <a:gd name="connsiteX4" fmla="*/ 211589 w 210684"/>
                  <a:gd name="connsiteY4" fmla="*/ 89854 h 91106"/>
                  <a:gd name="connsiteX5" fmla="*/ 211589 w 210684"/>
                  <a:gd name="connsiteY5" fmla="*/ 4271 h 91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0684" h="91106">
                    <a:moveTo>
                      <a:pt x="211589" y="4271"/>
                    </a:moveTo>
                    <a:lnTo>
                      <a:pt x="47062" y="4271"/>
                    </a:lnTo>
                    <a:cubicBezTo>
                      <a:pt x="23426" y="4271"/>
                      <a:pt x="4271" y="23431"/>
                      <a:pt x="4271" y="47062"/>
                    </a:cubicBezTo>
                    <a:cubicBezTo>
                      <a:pt x="4271" y="70699"/>
                      <a:pt x="23426" y="89854"/>
                      <a:pt x="47062" y="89854"/>
                    </a:cubicBezTo>
                    <a:lnTo>
                      <a:pt x="211589" y="89854"/>
                    </a:lnTo>
                    <a:lnTo>
                      <a:pt x="211589" y="4271"/>
                    </a:lnTo>
                    <a:close/>
                  </a:path>
                </a:pathLst>
              </a:custGeom>
              <a:solidFill>
                <a:srgbClr val="C96E1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0882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資料庫圖表 1">
            <a:extLst>
              <a:ext uri="{FF2B5EF4-FFF2-40B4-BE49-F238E27FC236}">
                <a16:creationId xmlns:a16="http://schemas.microsoft.com/office/drawing/2014/main" id="{4F716D10-FB90-444B-B539-F709A4EBA2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0844217"/>
              </p:ext>
            </p:extLst>
          </p:nvPr>
        </p:nvGraphicFramePr>
        <p:xfrm>
          <a:off x="807720" y="282829"/>
          <a:ext cx="10515600" cy="7206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標題 2">
            <a:extLst>
              <a:ext uri="{FF2B5EF4-FFF2-40B4-BE49-F238E27FC236}">
                <a16:creationId xmlns:a16="http://schemas.microsoft.com/office/drawing/2014/main" id="{FCDE5A46-4281-48B4-BEAD-BCC7701B4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b="1" dirty="0">
                <a:solidFill>
                  <a:srgbClr val="025F80"/>
                </a:solidFill>
              </a:rPr>
              <a:t>Structure chart</a:t>
            </a:r>
            <a:endParaRPr lang="zh-TW" altLang="en-US" b="1" dirty="0">
              <a:solidFill>
                <a:srgbClr val="025F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654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FCDE5A46-4281-48B4-BEAD-BCC7701B4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b="1" dirty="0">
                <a:solidFill>
                  <a:srgbClr val="025F80"/>
                </a:solidFill>
              </a:rPr>
              <a:t>Class</a:t>
            </a:r>
            <a:endParaRPr lang="zh-TW" altLang="en-US" b="1" dirty="0">
              <a:solidFill>
                <a:srgbClr val="025F80"/>
              </a:solidFill>
            </a:endParaRPr>
          </a:p>
        </p:txBody>
      </p:sp>
      <p:graphicFrame>
        <p:nvGraphicFramePr>
          <p:cNvPr id="4" name="資料庫圖表 3">
            <a:extLst>
              <a:ext uri="{FF2B5EF4-FFF2-40B4-BE49-F238E27FC236}">
                <a16:creationId xmlns:a16="http://schemas.microsoft.com/office/drawing/2014/main" id="{AF1EE03D-E7FA-41D5-8BE4-42CAA0AEDF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3154732"/>
              </p:ext>
            </p:extLst>
          </p:nvPr>
        </p:nvGraphicFramePr>
        <p:xfrm>
          <a:off x="241300" y="1815529"/>
          <a:ext cx="6466840" cy="44115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資料庫圖表 4">
            <a:extLst>
              <a:ext uri="{FF2B5EF4-FFF2-40B4-BE49-F238E27FC236}">
                <a16:creationId xmlns:a16="http://schemas.microsoft.com/office/drawing/2014/main" id="{93807EB5-E106-4400-A9AF-247F386ADD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0231654"/>
              </p:ext>
            </p:extLst>
          </p:nvPr>
        </p:nvGraphicFramePr>
        <p:xfrm>
          <a:off x="7046468" y="2106736"/>
          <a:ext cx="4435348" cy="3251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951568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664</TotalTime>
  <Words>253</Words>
  <Application>Microsoft Office PowerPoint</Application>
  <PresentationFormat>寬螢幕</PresentationFormat>
  <Paragraphs>77</Paragraphs>
  <Slides>17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Microsoft YaHei UI</vt:lpstr>
      <vt:lpstr>新細明體</vt:lpstr>
      <vt:lpstr>Arial</vt:lpstr>
      <vt:lpstr>Calibri</vt:lpstr>
      <vt:lpstr>Office 佈景主題</vt:lpstr>
      <vt:lpstr>COVID-19資料查詢小幫手</vt:lpstr>
      <vt:lpstr>PowerPoint 簡報</vt:lpstr>
      <vt:lpstr>PowerPoint 簡報</vt:lpstr>
      <vt:lpstr>功能</vt:lpstr>
      <vt:lpstr>開發動機</vt:lpstr>
      <vt:lpstr>類似網頁服務</vt:lpstr>
      <vt:lpstr>PowerPoint 簡報</vt:lpstr>
      <vt:lpstr>Structure chart</vt:lpstr>
      <vt:lpstr>Class</vt:lpstr>
      <vt:lpstr>PowerPoint 簡報</vt:lpstr>
      <vt:lpstr>以查詢南投縣埔里鎮確診人數為例</vt:lpstr>
      <vt:lpstr>以查詢南投縣埔里鎮確診人數為例</vt:lpstr>
      <vt:lpstr>以查詢南投縣埔里鎮確診人數為例</vt:lpstr>
      <vt:lpstr>最終結果</vt:lpstr>
      <vt:lpstr>PowerPoint 簡報</vt:lpstr>
      <vt:lpstr>須安裝套件</vt:lpstr>
      <vt:lpstr>執行程式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Covid-19資料查詢小幫手</dc:title>
  <dc:creator>User</dc:creator>
  <cp:lastModifiedBy>User</cp:lastModifiedBy>
  <cp:revision>38</cp:revision>
  <dcterms:created xsi:type="dcterms:W3CDTF">2021-07-01T03:05:24Z</dcterms:created>
  <dcterms:modified xsi:type="dcterms:W3CDTF">2021-07-02T17:13:57Z</dcterms:modified>
</cp:coreProperties>
</file>

<file path=docProps/thumbnail.jpeg>
</file>